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48" r:id="rId5"/>
    <p:sldMasterId id="2147483662" r:id="rId6"/>
    <p:sldMasterId id="2147483666" r:id="rId7"/>
    <p:sldMasterId id="2147483650" r:id="rId8"/>
    <p:sldMasterId id="2147483655" r:id="rId9"/>
    <p:sldMasterId id="2147483685" r:id="rId10"/>
    <p:sldMasterId id="2147483673" r:id="rId11"/>
  </p:sldMasterIdLst>
  <p:notesMasterIdLst>
    <p:notesMasterId r:id="rId25"/>
  </p:notesMasterIdLst>
  <p:handoutMasterIdLst>
    <p:handoutMasterId r:id="rId26"/>
  </p:handoutMasterIdLst>
  <p:sldIdLst>
    <p:sldId id="406" r:id="rId12"/>
    <p:sldId id="295" r:id="rId13"/>
    <p:sldId id="293" r:id="rId14"/>
    <p:sldId id="400" r:id="rId15"/>
    <p:sldId id="401" r:id="rId16"/>
    <p:sldId id="402" r:id="rId17"/>
    <p:sldId id="390" r:id="rId18"/>
    <p:sldId id="398" r:id="rId19"/>
    <p:sldId id="404" r:id="rId20"/>
    <p:sldId id="403" r:id="rId21"/>
    <p:sldId id="405" r:id="rId22"/>
    <p:sldId id="389" r:id="rId23"/>
    <p:sldId id="280"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 Jarsäter" initials="JJ" lastIdx="15" clrIdx="0">
    <p:extLst>
      <p:ext uri="{19B8F6BF-5375-455C-9EA6-DF929625EA0E}">
        <p15:presenceInfo xmlns:p15="http://schemas.microsoft.com/office/powerpoint/2012/main" userId="S-1-5-21-613775786-3661600701-2283250920-40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45AC34"/>
    <a:srgbClr val="F5ACB8"/>
    <a:srgbClr val="F18798"/>
    <a:srgbClr val="3BAF29"/>
    <a:srgbClr val="95C11F"/>
    <a:srgbClr val="00AD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0501" autoAdjust="0"/>
  </p:normalViewPr>
  <p:slideViewPr>
    <p:cSldViewPr snapToGrid="0">
      <p:cViewPr varScale="1">
        <p:scale>
          <a:sx n="61" d="100"/>
          <a:sy n="61" d="100"/>
        </p:scale>
        <p:origin x="579" y="51"/>
      </p:cViewPr>
      <p:guideLst/>
    </p:cSldViewPr>
  </p:slideViewPr>
  <p:notesTextViewPr>
    <p:cViewPr>
      <p:scale>
        <a:sx n="3" d="2"/>
        <a:sy n="3" d="2"/>
      </p:scale>
      <p:origin x="0" y="0"/>
    </p:cViewPr>
  </p:notesTextViewPr>
  <p:sorterViewPr>
    <p:cViewPr varScale="1">
      <p:scale>
        <a:sx n="1" d="1"/>
        <a:sy n="1" d="1"/>
      </p:scale>
      <p:origin x="0" y="-3568"/>
    </p:cViewPr>
  </p:sorterViewPr>
  <p:notesViewPr>
    <p:cSldViewPr snapToGrid="0">
      <p:cViewPr varScale="1">
        <p:scale>
          <a:sx n="58" d="100"/>
          <a:sy n="58" d="100"/>
        </p:scale>
        <p:origin x="2285" y="3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userId="ba52cd01-6005-45b1-bc60-1fff30a0bf6d" providerId="ADAL" clId="{EC552B54-7488-4E33-81D1-8D7AB93871DD}"/>
    <pc:docChg chg="undo redo custSel addSld delSld modSld">
      <pc:chgData name="Linda" userId="ba52cd01-6005-45b1-bc60-1fff30a0bf6d" providerId="ADAL" clId="{EC552B54-7488-4E33-81D1-8D7AB93871DD}" dt="2020-08-18T08:59:12.349" v="3067" actId="171"/>
      <pc:docMkLst>
        <pc:docMk/>
      </pc:docMkLst>
      <pc:sldChg chg="del">
        <pc:chgData name="Linda" userId="ba52cd01-6005-45b1-bc60-1fff30a0bf6d" providerId="ADAL" clId="{EC552B54-7488-4E33-81D1-8D7AB93871DD}" dt="2020-08-18T08:55:02.463" v="3062" actId="47"/>
        <pc:sldMkLst>
          <pc:docMk/>
          <pc:sldMk cId="1797741903" sldId="257"/>
        </pc:sldMkLst>
      </pc:sldChg>
      <pc:sldChg chg="del">
        <pc:chgData name="Linda" userId="ba52cd01-6005-45b1-bc60-1fff30a0bf6d" providerId="ADAL" clId="{EC552B54-7488-4E33-81D1-8D7AB93871DD}" dt="2020-08-18T08:55:02.463" v="3062" actId="47"/>
        <pc:sldMkLst>
          <pc:docMk/>
          <pc:sldMk cId="103620128" sldId="263"/>
        </pc:sldMkLst>
      </pc:sldChg>
      <pc:sldChg chg="del">
        <pc:chgData name="Linda" userId="ba52cd01-6005-45b1-bc60-1fff30a0bf6d" providerId="ADAL" clId="{EC552B54-7488-4E33-81D1-8D7AB93871DD}" dt="2020-08-18T08:55:02.463" v="3062" actId="47"/>
        <pc:sldMkLst>
          <pc:docMk/>
          <pc:sldMk cId="476726105" sldId="265"/>
        </pc:sldMkLst>
      </pc:sldChg>
      <pc:sldChg chg="del">
        <pc:chgData name="Linda" userId="ba52cd01-6005-45b1-bc60-1fff30a0bf6d" providerId="ADAL" clId="{EC552B54-7488-4E33-81D1-8D7AB93871DD}" dt="2020-08-18T08:55:02.463" v="3062" actId="47"/>
        <pc:sldMkLst>
          <pc:docMk/>
          <pc:sldMk cId="3958858192" sldId="266"/>
        </pc:sldMkLst>
      </pc:sldChg>
      <pc:sldChg chg="del">
        <pc:chgData name="Linda" userId="ba52cd01-6005-45b1-bc60-1fff30a0bf6d" providerId="ADAL" clId="{EC552B54-7488-4E33-81D1-8D7AB93871DD}" dt="2020-08-18T08:55:02.463" v="3062" actId="47"/>
        <pc:sldMkLst>
          <pc:docMk/>
          <pc:sldMk cId="2113848866" sldId="267"/>
        </pc:sldMkLst>
      </pc:sldChg>
      <pc:sldChg chg="del">
        <pc:chgData name="Linda" userId="ba52cd01-6005-45b1-bc60-1fff30a0bf6d" providerId="ADAL" clId="{EC552B54-7488-4E33-81D1-8D7AB93871DD}" dt="2020-08-18T08:55:02.463" v="3062" actId="47"/>
        <pc:sldMkLst>
          <pc:docMk/>
          <pc:sldMk cId="4264766718" sldId="268"/>
        </pc:sldMkLst>
      </pc:sldChg>
      <pc:sldChg chg="del">
        <pc:chgData name="Linda" userId="ba52cd01-6005-45b1-bc60-1fff30a0bf6d" providerId="ADAL" clId="{EC552B54-7488-4E33-81D1-8D7AB93871DD}" dt="2020-08-18T08:55:02.463" v="3062" actId="47"/>
        <pc:sldMkLst>
          <pc:docMk/>
          <pc:sldMk cId="364099553" sldId="270"/>
        </pc:sldMkLst>
      </pc:sldChg>
      <pc:sldChg chg="del">
        <pc:chgData name="Linda" userId="ba52cd01-6005-45b1-bc60-1fff30a0bf6d" providerId="ADAL" clId="{EC552B54-7488-4E33-81D1-8D7AB93871DD}" dt="2020-08-18T08:55:02.463" v="3062" actId="47"/>
        <pc:sldMkLst>
          <pc:docMk/>
          <pc:sldMk cId="1950632443" sldId="271"/>
        </pc:sldMkLst>
      </pc:sldChg>
      <pc:sldChg chg="del">
        <pc:chgData name="Linda" userId="ba52cd01-6005-45b1-bc60-1fff30a0bf6d" providerId="ADAL" clId="{EC552B54-7488-4E33-81D1-8D7AB93871DD}" dt="2020-08-18T08:55:02.463" v="3062" actId="47"/>
        <pc:sldMkLst>
          <pc:docMk/>
          <pc:sldMk cId="1638745195" sldId="272"/>
        </pc:sldMkLst>
      </pc:sldChg>
      <pc:sldChg chg="del">
        <pc:chgData name="Linda" userId="ba52cd01-6005-45b1-bc60-1fff30a0bf6d" providerId="ADAL" clId="{EC552B54-7488-4E33-81D1-8D7AB93871DD}" dt="2020-08-18T08:55:02.463" v="3062" actId="47"/>
        <pc:sldMkLst>
          <pc:docMk/>
          <pc:sldMk cId="388283378" sldId="273"/>
        </pc:sldMkLst>
      </pc:sldChg>
      <pc:sldChg chg="del">
        <pc:chgData name="Linda" userId="ba52cd01-6005-45b1-bc60-1fff30a0bf6d" providerId="ADAL" clId="{EC552B54-7488-4E33-81D1-8D7AB93871DD}" dt="2020-08-18T08:55:02.463" v="3062" actId="47"/>
        <pc:sldMkLst>
          <pc:docMk/>
          <pc:sldMk cId="3643164692" sldId="274"/>
        </pc:sldMkLst>
      </pc:sldChg>
      <pc:sldChg chg="del">
        <pc:chgData name="Linda" userId="ba52cd01-6005-45b1-bc60-1fff30a0bf6d" providerId="ADAL" clId="{EC552B54-7488-4E33-81D1-8D7AB93871DD}" dt="2020-08-18T08:55:02.463" v="3062" actId="47"/>
        <pc:sldMkLst>
          <pc:docMk/>
          <pc:sldMk cId="1611614113" sldId="276"/>
        </pc:sldMkLst>
      </pc:sldChg>
      <pc:sldChg chg="del">
        <pc:chgData name="Linda" userId="ba52cd01-6005-45b1-bc60-1fff30a0bf6d" providerId="ADAL" clId="{EC552B54-7488-4E33-81D1-8D7AB93871DD}" dt="2020-08-18T08:55:02.463" v="3062" actId="47"/>
        <pc:sldMkLst>
          <pc:docMk/>
          <pc:sldMk cId="3517309304" sldId="277"/>
        </pc:sldMkLst>
      </pc:sldChg>
      <pc:sldChg chg="del">
        <pc:chgData name="Linda" userId="ba52cd01-6005-45b1-bc60-1fff30a0bf6d" providerId="ADAL" clId="{EC552B54-7488-4E33-81D1-8D7AB93871DD}" dt="2020-08-18T08:55:02.463" v="3062" actId="47"/>
        <pc:sldMkLst>
          <pc:docMk/>
          <pc:sldMk cId="1848308932" sldId="278"/>
        </pc:sldMkLst>
      </pc:sldChg>
      <pc:sldChg chg="del">
        <pc:chgData name="Linda" userId="ba52cd01-6005-45b1-bc60-1fff30a0bf6d" providerId="ADAL" clId="{EC552B54-7488-4E33-81D1-8D7AB93871DD}" dt="2020-08-18T08:55:02.463" v="3062" actId="47"/>
        <pc:sldMkLst>
          <pc:docMk/>
          <pc:sldMk cId="796443899" sldId="279"/>
        </pc:sldMkLst>
      </pc:sldChg>
      <pc:sldChg chg="modSp del mod">
        <pc:chgData name="Linda" userId="ba52cd01-6005-45b1-bc60-1fff30a0bf6d" providerId="ADAL" clId="{EC552B54-7488-4E33-81D1-8D7AB93871DD}" dt="2020-08-18T08:52:14.894" v="3056" actId="47"/>
        <pc:sldMkLst>
          <pc:docMk/>
          <pc:sldMk cId="3705711024" sldId="283"/>
        </pc:sldMkLst>
        <pc:spChg chg="mod">
          <ac:chgData name="Linda" userId="ba52cd01-6005-45b1-bc60-1fff30a0bf6d" providerId="ADAL" clId="{EC552B54-7488-4E33-81D1-8D7AB93871DD}" dt="2020-08-18T06:51:38.649" v="1" actId="207"/>
          <ac:spMkLst>
            <pc:docMk/>
            <pc:sldMk cId="3705711024" sldId="283"/>
            <ac:spMk id="2" creationId="{B473878B-EC08-4470-9A6D-B8D2E7928D54}"/>
          </ac:spMkLst>
        </pc:spChg>
      </pc:sldChg>
      <pc:sldChg chg="modSp mod modNotesTx">
        <pc:chgData name="Linda" userId="ba52cd01-6005-45b1-bc60-1fff30a0bf6d" providerId="ADAL" clId="{EC552B54-7488-4E33-81D1-8D7AB93871DD}" dt="2020-08-18T07:02:26.661" v="575" actId="20577"/>
        <pc:sldMkLst>
          <pc:docMk/>
          <pc:sldMk cId="340782808" sldId="293"/>
        </pc:sldMkLst>
        <pc:spChg chg="mod">
          <ac:chgData name="Linda" userId="ba52cd01-6005-45b1-bc60-1fff30a0bf6d" providerId="ADAL" clId="{EC552B54-7488-4E33-81D1-8D7AB93871DD}" dt="2020-08-18T06:55:43.322" v="40" actId="20577"/>
          <ac:spMkLst>
            <pc:docMk/>
            <pc:sldMk cId="340782808" sldId="293"/>
            <ac:spMk id="8" creationId="{DB3E5BCE-62E1-46C3-B61D-2E581875B2AF}"/>
          </ac:spMkLst>
        </pc:spChg>
      </pc:sldChg>
      <pc:sldChg chg="addSp delSp modSp del mod">
        <pc:chgData name="Linda" userId="ba52cd01-6005-45b1-bc60-1fff30a0bf6d" providerId="ADAL" clId="{EC552B54-7488-4E33-81D1-8D7AB93871DD}" dt="2020-08-18T07:13:22.587" v="662" actId="47"/>
        <pc:sldMkLst>
          <pc:docMk/>
          <pc:sldMk cId="2577238003" sldId="294"/>
        </pc:sldMkLst>
        <pc:spChg chg="mod">
          <ac:chgData name="Linda" userId="ba52cd01-6005-45b1-bc60-1fff30a0bf6d" providerId="ADAL" clId="{EC552B54-7488-4E33-81D1-8D7AB93871DD}" dt="2020-08-18T07:09:54.221" v="623" actId="1076"/>
          <ac:spMkLst>
            <pc:docMk/>
            <pc:sldMk cId="2577238003" sldId="294"/>
            <ac:spMk id="2" creationId="{2092E5BB-4C12-49FD-ADAF-72CCB4322587}"/>
          </ac:spMkLst>
        </pc:spChg>
        <pc:spChg chg="add mod">
          <ac:chgData name="Linda" userId="ba52cd01-6005-45b1-bc60-1fff30a0bf6d" providerId="ADAL" clId="{EC552B54-7488-4E33-81D1-8D7AB93871DD}" dt="2020-08-18T07:05:57.983" v="584" actId="14100"/>
          <ac:spMkLst>
            <pc:docMk/>
            <pc:sldMk cId="2577238003" sldId="294"/>
            <ac:spMk id="5" creationId="{7CB2776A-688A-4847-9F11-12E13043770C}"/>
          </ac:spMkLst>
        </pc:spChg>
        <pc:picChg chg="add mod">
          <ac:chgData name="Linda" userId="ba52cd01-6005-45b1-bc60-1fff30a0bf6d" providerId="ADAL" clId="{EC552B54-7488-4E33-81D1-8D7AB93871DD}" dt="2020-08-18T07:09:32.003" v="611" actId="1076"/>
          <ac:picMkLst>
            <pc:docMk/>
            <pc:sldMk cId="2577238003" sldId="294"/>
            <ac:picMk id="4" creationId="{86332291-501A-420E-B23E-82598F2B5AF5}"/>
          </ac:picMkLst>
        </pc:picChg>
        <pc:picChg chg="del">
          <ac:chgData name="Linda" userId="ba52cd01-6005-45b1-bc60-1fff30a0bf6d" providerId="ADAL" clId="{EC552B54-7488-4E33-81D1-8D7AB93871DD}" dt="2020-08-18T07:05:59.809" v="585" actId="478"/>
          <ac:picMkLst>
            <pc:docMk/>
            <pc:sldMk cId="2577238003" sldId="294"/>
            <ac:picMk id="8" creationId="{80E29895-8346-483C-98D8-5807BEEDDFA2}"/>
          </ac:picMkLst>
        </pc:picChg>
        <pc:picChg chg="add mod modCrop">
          <ac:chgData name="Linda" userId="ba52cd01-6005-45b1-bc60-1fff30a0bf6d" providerId="ADAL" clId="{EC552B54-7488-4E33-81D1-8D7AB93871DD}" dt="2020-08-18T07:09:25.058" v="610" actId="1036"/>
          <ac:picMkLst>
            <pc:docMk/>
            <pc:sldMk cId="2577238003" sldId="294"/>
            <ac:picMk id="9" creationId="{169683C3-34E4-45A0-B796-F5D9D09939A2}"/>
          </ac:picMkLst>
        </pc:picChg>
        <pc:picChg chg="mod">
          <ac:chgData name="Linda" userId="ba52cd01-6005-45b1-bc60-1fff30a0bf6d" providerId="ADAL" clId="{EC552B54-7488-4E33-81D1-8D7AB93871DD}" dt="2020-08-18T07:09:04.133" v="600" actId="1076"/>
          <ac:picMkLst>
            <pc:docMk/>
            <pc:sldMk cId="2577238003" sldId="294"/>
            <ac:picMk id="10" creationId="{C0381574-472E-4F13-9676-1F047EE1D4BB}"/>
          </ac:picMkLst>
        </pc:picChg>
        <pc:picChg chg="del">
          <ac:chgData name="Linda" userId="ba52cd01-6005-45b1-bc60-1fff30a0bf6d" providerId="ADAL" clId="{EC552B54-7488-4E33-81D1-8D7AB93871DD}" dt="2020-08-18T07:08:05.359" v="592" actId="478"/>
          <ac:picMkLst>
            <pc:docMk/>
            <pc:sldMk cId="2577238003" sldId="294"/>
            <ac:picMk id="12" creationId="{608DD834-0E4C-41DE-90FB-451CF76E2FA0}"/>
          </ac:picMkLst>
        </pc:picChg>
        <pc:picChg chg="mod">
          <ac:chgData name="Linda" userId="ba52cd01-6005-45b1-bc60-1fff30a0bf6d" providerId="ADAL" clId="{EC552B54-7488-4E33-81D1-8D7AB93871DD}" dt="2020-08-18T07:08:50.847" v="596" actId="1076"/>
          <ac:picMkLst>
            <pc:docMk/>
            <pc:sldMk cId="2577238003" sldId="294"/>
            <ac:picMk id="14" creationId="{694DF7BF-F762-457A-A199-FCB747EF9846}"/>
          </ac:picMkLst>
        </pc:picChg>
      </pc:sldChg>
      <pc:sldChg chg="modSp mod">
        <pc:chgData name="Linda" userId="ba52cd01-6005-45b1-bc60-1fff30a0bf6d" providerId="ADAL" clId="{EC552B54-7488-4E33-81D1-8D7AB93871DD}" dt="2020-08-18T07:48:11.847" v="1982" actId="207"/>
        <pc:sldMkLst>
          <pc:docMk/>
          <pc:sldMk cId="2359911669" sldId="295"/>
        </pc:sldMkLst>
        <pc:spChg chg="mod">
          <ac:chgData name="Linda" userId="ba52cd01-6005-45b1-bc60-1fff30a0bf6d" providerId="ADAL" clId="{EC552B54-7488-4E33-81D1-8D7AB93871DD}" dt="2020-08-18T07:48:11.847" v="1982" actId="207"/>
          <ac:spMkLst>
            <pc:docMk/>
            <pc:sldMk cId="2359911669" sldId="295"/>
            <ac:spMk id="2" creationId="{7F4F1B19-E3C6-496F-BD38-F61A9B3D4423}"/>
          </ac:spMkLst>
        </pc:spChg>
        <pc:spChg chg="mod">
          <ac:chgData name="Linda" userId="ba52cd01-6005-45b1-bc60-1fff30a0bf6d" providerId="ADAL" clId="{EC552B54-7488-4E33-81D1-8D7AB93871DD}" dt="2020-08-18T06:52:53.750" v="17" actId="6549"/>
          <ac:spMkLst>
            <pc:docMk/>
            <pc:sldMk cId="2359911669" sldId="295"/>
            <ac:spMk id="3" creationId="{24F129EB-863D-4CEF-8689-6E873950C2CB}"/>
          </ac:spMkLst>
        </pc:spChg>
      </pc:sldChg>
      <pc:sldChg chg="modSp mod">
        <pc:chgData name="Linda" userId="ba52cd01-6005-45b1-bc60-1fff30a0bf6d" providerId="ADAL" clId="{EC552B54-7488-4E33-81D1-8D7AB93871DD}" dt="2020-08-18T08:52:58.074" v="3061" actId="6549"/>
        <pc:sldMkLst>
          <pc:docMk/>
          <pc:sldMk cId="3488870698" sldId="389"/>
        </pc:sldMkLst>
        <pc:spChg chg="mod">
          <ac:chgData name="Linda" userId="ba52cd01-6005-45b1-bc60-1fff30a0bf6d" providerId="ADAL" clId="{EC552B54-7488-4E33-81D1-8D7AB93871DD}" dt="2020-08-18T08:52:58.074" v="3061" actId="6549"/>
          <ac:spMkLst>
            <pc:docMk/>
            <pc:sldMk cId="3488870698" sldId="389"/>
            <ac:spMk id="11" creationId="{8F6EDCCF-7B6D-4B7D-AD6A-0544C3F78426}"/>
          </ac:spMkLst>
        </pc:spChg>
        <pc:graphicFrameChg chg="mod">
          <ac:chgData name="Linda" userId="ba52cd01-6005-45b1-bc60-1fff30a0bf6d" providerId="ADAL" clId="{EC552B54-7488-4E33-81D1-8D7AB93871DD}" dt="2020-08-18T08:49:39.710" v="3038" actId="20577"/>
          <ac:graphicFrameMkLst>
            <pc:docMk/>
            <pc:sldMk cId="3488870698" sldId="389"/>
            <ac:graphicFrameMk id="3" creationId="{B866D4B5-9380-4117-A276-0950545C24E3}"/>
          </ac:graphicFrameMkLst>
        </pc:graphicFrameChg>
        <pc:picChg chg="mod">
          <ac:chgData name="Linda" userId="ba52cd01-6005-45b1-bc60-1fff30a0bf6d" providerId="ADAL" clId="{EC552B54-7488-4E33-81D1-8D7AB93871DD}" dt="2020-08-18T08:50:16.126" v="3040" actId="339"/>
          <ac:picMkLst>
            <pc:docMk/>
            <pc:sldMk cId="3488870698" sldId="389"/>
            <ac:picMk id="7" creationId="{2BEAB79C-9A71-4AE1-93A2-530F179F685D}"/>
          </ac:picMkLst>
        </pc:picChg>
        <pc:picChg chg="mod">
          <ac:chgData name="Linda" userId="ba52cd01-6005-45b1-bc60-1fff30a0bf6d" providerId="ADAL" clId="{EC552B54-7488-4E33-81D1-8D7AB93871DD}" dt="2020-08-18T08:48:54.756" v="3017" actId="1076"/>
          <ac:picMkLst>
            <pc:docMk/>
            <pc:sldMk cId="3488870698" sldId="389"/>
            <ac:picMk id="10" creationId="{D780CA75-BB92-4C22-AE21-67F307FC239B}"/>
          </ac:picMkLst>
        </pc:picChg>
      </pc:sldChg>
      <pc:sldChg chg="modSp mod modNotesTx">
        <pc:chgData name="Linda" userId="ba52cd01-6005-45b1-bc60-1fff30a0bf6d" providerId="ADAL" clId="{EC552B54-7488-4E33-81D1-8D7AB93871DD}" dt="2020-08-18T07:30:45.090" v="1050" actId="20577"/>
        <pc:sldMkLst>
          <pc:docMk/>
          <pc:sldMk cId="575015947" sldId="390"/>
        </pc:sldMkLst>
        <pc:spChg chg="mod">
          <ac:chgData name="Linda" userId="ba52cd01-6005-45b1-bc60-1fff30a0bf6d" providerId="ADAL" clId="{EC552B54-7488-4E33-81D1-8D7AB93871DD}" dt="2020-08-18T07:30:12.174" v="1037" actId="20577"/>
          <ac:spMkLst>
            <pc:docMk/>
            <pc:sldMk cId="575015947" sldId="390"/>
            <ac:spMk id="3" creationId="{35897CC8-A056-4983-8F36-5BF889B0191C}"/>
          </ac:spMkLst>
        </pc:spChg>
      </pc:sldChg>
      <pc:sldChg chg="del">
        <pc:chgData name="Linda" userId="ba52cd01-6005-45b1-bc60-1fff30a0bf6d" providerId="ADAL" clId="{EC552B54-7488-4E33-81D1-8D7AB93871DD}" dt="2020-08-18T07:45:39.608" v="1836" actId="47"/>
        <pc:sldMkLst>
          <pc:docMk/>
          <pc:sldMk cId="1364244532" sldId="395"/>
        </pc:sldMkLst>
      </pc:sldChg>
      <pc:sldChg chg="modSp del mod">
        <pc:chgData name="Linda" userId="ba52cd01-6005-45b1-bc60-1fff30a0bf6d" providerId="ADAL" clId="{EC552B54-7488-4E33-81D1-8D7AB93871DD}" dt="2020-08-18T08:47:43.050" v="3001" actId="47"/>
        <pc:sldMkLst>
          <pc:docMk/>
          <pc:sldMk cId="1306398862" sldId="397"/>
        </pc:sldMkLst>
        <pc:spChg chg="mod">
          <ac:chgData name="Linda" userId="ba52cd01-6005-45b1-bc60-1fff30a0bf6d" providerId="ADAL" clId="{EC552B54-7488-4E33-81D1-8D7AB93871DD}" dt="2020-08-18T08:44:22.518" v="2878" actId="20577"/>
          <ac:spMkLst>
            <pc:docMk/>
            <pc:sldMk cId="1306398862" sldId="397"/>
            <ac:spMk id="2" creationId="{DA6E1DF0-9DB3-4E40-ACE1-ED15A4639113}"/>
          </ac:spMkLst>
        </pc:spChg>
      </pc:sldChg>
      <pc:sldChg chg="modSp mod modNotesTx">
        <pc:chgData name="Linda" userId="ba52cd01-6005-45b1-bc60-1fff30a0bf6d" providerId="ADAL" clId="{EC552B54-7488-4E33-81D1-8D7AB93871DD}" dt="2020-08-18T07:42:05.781" v="1735" actId="313"/>
        <pc:sldMkLst>
          <pc:docMk/>
          <pc:sldMk cId="1151460202" sldId="398"/>
        </pc:sldMkLst>
        <pc:spChg chg="mod">
          <ac:chgData name="Linda" userId="ba52cd01-6005-45b1-bc60-1fff30a0bf6d" providerId="ADAL" clId="{EC552B54-7488-4E33-81D1-8D7AB93871DD}" dt="2020-08-18T07:34:01.062" v="1101" actId="20577"/>
          <ac:spMkLst>
            <pc:docMk/>
            <pc:sldMk cId="1151460202" sldId="398"/>
            <ac:spMk id="3" creationId="{84D221F8-8522-436D-A9ED-3325CD853BF7}"/>
          </ac:spMkLst>
        </pc:spChg>
      </pc:sldChg>
      <pc:sldChg chg="del">
        <pc:chgData name="Linda" userId="ba52cd01-6005-45b1-bc60-1fff30a0bf6d" providerId="ADAL" clId="{EC552B54-7488-4E33-81D1-8D7AB93871DD}" dt="2020-08-18T07:22:18.706" v="732" actId="47"/>
        <pc:sldMkLst>
          <pc:docMk/>
          <pc:sldMk cId="948650038" sldId="399"/>
        </pc:sldMkLst>
      </pc:sldChg>
      <pc:sldChg chg="addSp modSp new del mod">
        <pc:chgData name="Linda" userId="ba52cd01-6005-45b1-bc60-1fff30a0bf6d" providerId="ADAL" clId="{EC552B54-7488-4E33-81D1-8D7AB93871DD}" dt="2020-08-18T07:04:11.944" v="580" actId="47"/>
        <pc:sldMkLst>
          <pc:docMk/>
          <pc:sldMk cId="2074010010" sldId="400"/>
        </pc:sldMkLst>
        <pc:picChg chg="add">
          <ac:chgData name="Linda" userId="ba52cd01-6005-45b1-bc60-1fff30a0bf6d" providerId="ADAL" clId="{EC552B54-7488-4E33-81D1-8D7AB93871DD}" dt="2020-08-18T07:03:50.357" v="578" actId="22"/>
          <ac:picMkLst>
            <pc:docMk/>
            <pc:sldMk cId="2074010010" sldId="400"/>
            <ac:picMk id="6" creationId="{9333D56B-1D11-4805-BF4A-C75FB6226C0D}"/>
          </ac:picMkLst>
        </pc:picChg>
        <pc:picChg chg="add mod">
          <ac:chgData name="Linda" userId="ba52cd01-6005-45b1-bc60-1fff30a0bf6d" providerId="ADAL" clId="{EC552B54-7488-4E33-81D1-8D7AB93871DD}" dt="2020-08-18T07:04:03.008" v="579" actId="1076"/>
          <ac:picMkLst>
            <pc:docMk/>
            <pc:sldMk cId="2074010010" sldId="400"/>
            <ac:picMk id="8" creationId="{9635436E-4824-44CB-B233-5AF65E2DA012}"/>
          </ac:picMkLst>
        </pc:picChg>
        <pc:picChg chg="add">
          <ac:chgData name="Linda" userId="ba52cd01-6005-45b1-bc60-1fff30a0bf6d" providerId="ADAL" clId="{EC552B54-7488-4E33-81D1-8D7AB93871DD}" dt="2020-08-18T07:03:50.357" v="578" actId="22"/>
          <ac:picMkLst>
            <pc:docMk/>
            <pc:sldMk cId="2074010010" sldId="400"/>
            <ac:picMk id="10" creationId="{647CD96A-DE2F-4200-A523-D9CB8AAFA7D2}"/>
          </ac:picMkLst>
        </pc:picChg>
        <pc:picChg chg="add">
          <ac:chgData name="Linda" userId="ba52cd01-6005-45b1-bc60-1fff30a0bf6d" providerId="ADAL" clId="{EC552B54-7488-4E33-81D1-8D7AB93871DD}" dt="2020-08-18T07:03:50.357" v="578" actId="22"/>
          <ac:picMkLst>
            <pc:docMk/>
            <pc:sldMk cId="2074010010" sldId="400"/>
            <ac:picMk id="12" creationId="{5BDA26E5-6FC7-4A18-ACEA-29061F6A99EB}"/>
          </ac:picMkLst>
        </pc:picChg>
      </pc:sldChg>
      <pc:sldChg chg="addSp delSp modSp new mod">
        <pc:chgData name="Linda" userId="ba52cd01-6005-45b1-bc60-1fff30a0bf6d" providerId="ADAL" clId="{EC552B54-7488-4E33-81D1-8D7AB93871DD}" dt="2020-08-18T08:50:57.804" v="3043" actId="478"/>
        <pc:sldMkLst>
          <pc:docMk/>
          <pc:sldMk cId="2683865788" sldId="400"/>
        </pc:sldMkLst>
        <pc:spChg chg="mod">
          <ac:chgData name="Linda" userId="ba52cd01-6005-45b1-bc60-1fff30a0bf6d" providerId="ADAL" clId="{EC552B54-7488-4E33-81D1-8D7AB93871DD}" dt="2020-08-18T08:50:53.614" v="3042" actId="20577"/>
          <ac:spMkLst>
            <pc:docMk/>
            <pc:sldMk cId="2683865788" sldId="400"/>
            <ac:spMk id="2" creationId="{8BC39EF0-094E-4D39-9EE8-511C1A71B225}"/>
          </ac:spMkLst>
        </pc:spChg>
        <pc:spChg chg="mod">
          <ac:chgData name="Linda" userId="ba52cd01-6005-45b1-bc60-1fff30a0bf6d" providerId="ADAL" clId="{EC552B54-7488-4E33-81D1-8D7AB93871DD}" dt="2020-08-18T07:10:37.999" v="628" actId="6549"/>
          <ac:spMkLst>
            <pc:docMk/>
            <pc:sldMk cId="2683865788" sldId="400"/>
            <ac:spMk id="3" creationId="{A3306EE0-D39C-4EEB-BE75-731C6A0E7DE0}"/>
          </ac:spMkLst>
        </pc:spChg>
        <pc:spChg chg="add del mod">
          <ac:chgData name="Linda" userId="ba52cd01-6005-45b1-bc60-1fff30a0bf6d" providerId="ADAL" clId="{EC552B54-7488-4E33-81D1-8D7AB93871DD}" dt="2020-08-18T07:11:33.539" v="639" actId="478"/>
          <ac:spMkLst>
            <pc:docMk/>
            <pc:sldMk cId="2683865788" sldId="400"/>
            <ac:spMk id="11" creationId="{B028111C-6612-4EE0-B80A-93892DC672EC}"/>
          </ac:spMkLst>
        </pc:spChg>
        <pc:picChg chg="add del mod">
          <ac:chgData name="Linda" userId="ba52cd01-6005-45b1-bc60-1fff30a0bf6d" providerId="ADAL" clId="{EC552B54-7488-4E33-81D1-8D7AB93871DD}" dt="2020-08-18T07:14:08.368" v="673" actId="478"/>
          <ac:picMkLst>
            <pc:docMk/>
            <pc:sldMk cId="2683865788" sldId="400"/>
            <ac:picMk id="5" creationId="{63B68675-7007-496E-B52E-312F773A0186}"/>
          </ac:picMkLst>
        </pc:picChg>
        <pc:picChg chg="add del mod">
          <ac:chgData name="Linda" userId="ba52cd01-6005-45b1-bc60-1fff30a0bf6d" providerId="ADAL" clId="{EC552B54-7488-4E33-81D1-8D7AB93871DD}" dt="2020-08-18T07:14:08.368" v="673" actId="478"/>
          <ac:picMkLst>
            <pc:docMk/>
            <pc:sldMk cId="2683865788" sldId="400"/>
            <ac:picMk id="7" creationId="{05880C31-E6E7-41A0-AF78-FD017AF70D3E}"/>
          </ac:picMkLst>
        </pc:picChg>
        <pc:picChg chg="add del mod">
          <ac:chgData name="Linda" userId="ba52cd01-6005-45b1-bc60-1fff30a0bf6d" providerId="ADAL" clId="{EC552B54-7488-4E33-81D1-8D7AB93871DD}" dt="2020-08-18T08:50:57.804" v="3043" actId="478"/>
          <ac:picMkLst>
            <pc:docMk/>
            <pc:sldMk cId="2683865788" sldId="400"/>
            <ac:picMk id="9" creationId="{22576F7F-C97C-42A2-9AA0-A4C75516139B}"/>
          </ac:picMkLst>
        </pc:picChg>
        <pc:picChg chg="add del mod ord modCrop">
          <ac:chgData name="Linda" userId="ba52cd01-6005-45b1-bc60-1fff30a0bf6d" providerId="ADAL" clId="{EC552B54-7488-4E33-81D1-8D7AB93871DD}" dt="2020-08-18T07:14:08.368" v="673" actId="478"/>
          <ac:picMkLst>
            <pc:docMk/>
            <pc:sldMk cId="2683865788" sldId="400"/>
            <ac:picMk id="13" creationId="{71F365C1-228F-4AD8-A522-FCC1277A7DB8}"/>
          </ac:picMkLst>
        </pc:picChg>
      </pc:sldChg>
      <pc:sldChg chg="new del">
        <pc:chgData name="Linda" userId="ba52cd01-6005-45b1-bc60-1fff30a0bf6d" providerId="ADAL" clId="{EC552B54-7488-4E33-81D1-8D7AB93871DD}" dt="2020-08-18T06:54:36.821" v="21" actId="47"/>
        <pc:sldMkLst>
          <pc:docMk/>
          <pc:sldMk cId="2744417495" sldId="400"/>
        </pc:sldMkLst>
      </pc:sldChg>
      <pc:sldChg chg="modSp new mod">
        <pc:chgData name="Linda" userId="ba52cd01-6005-45b1-bc60-1fff30a0bf6d" providerId="ADAL" clId="{EC552B54-7488-4E33-81D1-8D7AB93871DD}" dt="2020-08-18T08:52:36.620" v="3059" actId="20577"/>
        <pc:sldMkLst>
          <pc:docMk/>
          <pc:sldMk cId="1222197494" sldId="401"/>
        </pc:sldMkLst>
        <pc:spChg chg="mod">
          <ac:chgData name="Linda" userId="ba52cd01-6005-45b1-bc60-1fff30a0bf6d" providerId="ADAL" clId="{EC552B54-7488-4E33-81D1-8D7AB93871DD}" dt="2020-08-18T07:18:43.940" v="720" actId="20577"/>
          <ac:spMkLst>
            <pc:docMk/>
            <pc:sldMk cId="1222197494" sldId="401"/>
            <ac:spMk id="2" creationId="{C04C1476-9FEF-4C78-9196-C6F307ED51E0}"/>
          </ac:spMkLst>
        </pc:spChg>
        <pc:spChg chg="mod">
          <ac:chgData name="Linda" userId="ba52cd01-6005-45b1-bc60-1fff30a0bf6d" providerId="ADAL" clId="{EC552B54-7488-4E33-81D1-8D7AB93871DD}" dt="2020-08-18T08:52:36.620" v="3059" actId="20577"/>
          <ac:spMkLst>
            <pc:docMk/>
            <pc:sldMk cId="1222197494" sldId="401"/>
            <ac:spMk id="3" creationId="{CBD16763-CFE8-4D17-AF90-520B17589789}"/>
          </ac:spMkLst>
        </pc:spChg>
      </pc:sldChg>
      <pc:sldChg chg="modSp add mod">
        <pc:chgData name="Linda" userId="ba52cd01-6005-45b1-bc60-1fff30a0bf6d" providerId="ADAL" clId="{EC552B54-7488-4E33-81D1-8D7AB93871DD}" dt="2020-08-18T07:20:10.095" v="731" actId="6549"/>
        <pc:sldMkLst>
          <pc:docMk/>
          <pc:sldMk cId="705462922" sldId="402"/>
        </pc:sldMkLst>
        <pc:spChg chg="mod">
          <ac:chgData name="Linda" userId="ba52cd01-6005-45b1-bc60-1fff30a0bf6d" providerId="ADAL" clId="{EC552B54-7488-4E33-81D1-8D7AB93871DD}" dt="2020-08-18T07:20:10.095" v="731" actId="6549"/>
          <ac:spMkLst>
            <pc:docMk/>
            <pc:sldMk cId="705462922" sldId="402"/>
            <ac:spMk id="3" creationId="{CBD16763-CFE8-4D17-AF90-520B17589789}"/>
          </ac:spMkLst>
        </pc:spChg>
      </pc:sldChg>
      <pc:sldChg chg="add del">
        <pc:chgData name="Linda" userId="ba52cd01-6005-45b1-bc60-1fff30a0bf6d" providerId="ADAL" clId="{EC552B54-7488-4E33-81D1-8D7AB93871DD}" dt="2020-08-18T07:42:28.734" v="1736" actId="47"/>
        <pc:sldMkLst>
          <pc:docMk/>
          <pc:sldMk cId="2024438182" sldId="403"/>
        </pc:sldMkLst>
      </pc:sldChg>
      <pc:sldChg chg="addSp delSp modSp new mod modNotesTx">
        <pc:chgData name="Linda" userId="ba52cd01-6005-45b1-bc60-1fff30a0bf6d" providerId="ADAL" clId="{EC552B54-7488-4E33-81D1-8D7AB93871DD}" dt="2020-08-18T08:43:39.358" v="2853" actId="6549"/>
        <pc:sldMkLst>
          <pc:docMk/>
          <pc:sldMk cId="3874522767" sldId="403"/>
        </pc:sldMkLst>
        <pc:spChg chg="del">
          <ac:chgData name="Linda" userId="ba52cd01-6005-45b1-bc60-1fff30a0bf6d" providerId="ADAL" clId="{EC552B54-7488-4E33-81D1-8D7AB93871DD}" dt="2020-08-18T07:44:32.040" v="1805" actId="478"/>
          <ac:spMkLst>
            <pc:docMk/>
            <pc:sldMk cId="3874522767" sldId="403"/>
            <ac:spMk id="2" creationId="{17D69FF6-43BE-4C55-B7E6-DAE2D527E1B8}"/>
          </ac:spMkLst>
        </pc:spChg>
        <pc:spChg chg="mod">
          <ac:chgData name="Linda" userId="ba52cd01-6005-45b1-bc60-1fff30a0bf6d" providerId="ADAL" clId="{EC552B54-7488-4E33-81D1-8D7AB93871DD}" dt="2020-08-18T07:44:20.417" v="1804" actId="20577"/>
          <ac:spMkLst>
            <pc:docMk/>
            <pc:sldMk cId="3874522767" sldId="403"/>
            <ac:spMk id="3" creationId="{3CF61FBA-42C6-4B7A-A7FC-AE03315E9859}"/>
          </ac:spMkLst>
        </pc:spChg>
        <pc:spChg chg="mod">
          <ac:chgData name="Linda" userId="ba52cd01-6005-45b1-bc60-1fff30a0bf6d" providerId="ADAL" clId="{EC552B54-7488-4E33-81D1-8D7AB93871DD}" dt="2020-08-18T08:43:39.358" v="2853" actId="6549"/>
          <ac:spMkLst>
            <pc:docMk/>
            <pc:sldMk cId="3874522767" sldId="403"/>
            <ac:spMk id="4" creationId="{EB81C670-3803-4C8A-9C9E-F8B0F356CF98}"/>
          </ac:spMkLst>
        </pc:spChg>
        <pc:picChg chg="add mod ord">
          <ac:chgData name="Linda" userId="ba52cd01-6005-45b1-bc60-1fff30a0bf6d" providerId="ADAL" clId="{EC552B54-7488-4E33-81D1-8D7AB93871DD}" dt="2020-08-18T07:45:26.062" v="1834" actId="1035"/>
          <ac:picMkLst>
            <pc:docMk/>
            <pc:sldMk cId="3874522767" sldId="403"/>
            <ac:picMk id="5" creationId="{A1CDD0A5-1790-4BB8-AAC8-C97E0547A83C}"/>
          </ac:picMkLst>
        </pc:picChg>
        <pc:picChg chg="add mod">
          <ac:chgData name="Linda" userId="ba52cd01-6005-45b1-bc60-1fff30a0bf6d" providerId="ADAL" clId="{EC552B54-7488-4E33-81D1-8D7AB93871DD}" dt="2020-08-18T07:45:26.062" v="1834" actId="1035"/>
          <ac:picMkLst>
            <pc:docMk/>
            <pc:sldMk cId="3874522767" sldId="403"/>
            <ac:picMk id="6" creationId="{7ABA0B2E-A525-4D53-B2C9-4DEB0E51F749}"/>
          </ac:picMkLst>
        </pc:picChg>
        <pc:picChg chg="add mod ord">
          <ac:chgData name="Linda" userId="ba52cd01-6005-45b1-bc60-1fff30a0bf6d" providerId="ADAL" clId="{EC552B54-7488-4E33-81D1-8D7AB93871DD}" dt="2020-08-18T07:45:26.062" v="1834" actId="1035"/>
          <ac:picMkLst>
            <pc:docMk/>
            <pc:sldMk cId="3874522767" sldId="403"/>
            <ac:picMk id="7" creationId="{2B7A384B-11B3-463F-B037-E3FB5D2F884B}"/>
          </ac:picMkLst>
        </pc:picChg>
      </pc:sldChg>
      <pc:sldChg chg="addSp delSp modSp add mod modNotesTx">
        <pc:chgData name="Linda" userId="ba52cd01-6005-45b1-bc60-1fff30a0bf6d" providerId="ADAL" clId="{EC552B54-7488-4E33-81D1-8D7AB93871DD}" dt="2020-08-18T08:42:13.018" v="2824" actId="20577"/>
        <pc:sldMkLst>
          <pc:docMk/>
          <pc:sldMk cId="584930928" sldId="404"/>
        </pc:sldMkLst>
        <pc:spChg chg="add">
          <ac:chgData name="Linda" userId="ba52cd01-6005-45b1-bc60-1fff30a0bf6d" providerId="ADAL" clId="{EC552B54-7488-4E33-81D1-8D7AB93871DD}" dt="2020-08-18T08:38:28.431" v="2730" actId="22"/>
          <ac:spMkLst>
            <pc:docMk/>
            <pc:sldMk cId="584930928" sldId="404"/>
            <ac:spMk id="2" creationId="{86B5E223-2152-452F-BBD6-C078823923DB}"/>
          </ac:spMkLst>
        </pc:spChg>
        <pc:spChg chg="mod">
          <ac:chgData name="Linda" userId="ba52cd01-6005-45b1-bc60-1fff30a0bf6d" providerId="ADAL" clId="{EC552B54-7488-4E33-81D1-8D7AB93871DD}" dt="2020-08-18T08:40:57.386" v="2816" actId="20577"/>
          <ac:spMkLst>
            <pc:docMk/>
            <pc:sldMk cId="584930928" sldId="404"/>
            <ac:spMk id="21" creationId="{52A7047F-6793-4A8D-990B-4ED2DBAF87E6}"/>
          </ac:spMkLst>
        </pc:spChg>
        <pc:spChg chg="mod">
          <ac:chgData name="Linda" userId="ba52cd01-6005-45b1-bc60-1fff30a0bf6d" providerId="ADAL" clId="{EC552B54-7488-4E33-81D1-8D7AB93871DD}" dt="2020-08-18T08:36:41.685" v="2671" actId="113"/>
          <ac:spMkLst>
            <pc:docMk/>
            <pc:sldMk cId="584930928" sldId="404"/>
            <ac:spMk id="22" creationId="{6A27F80C-67C3-4343-8143-58F763DB1253}"/>
          </ac:spMkLst>
        </pc:spChg>
        <pc:spChg chg="mod">
          <ac:chgData name="Linda" userId="ba52cd01-6005-45b1-bc60-1fff30a0bf6d" providerId="ADAL" clId="{EC552B54-7488-4E33-81D1-8D7AB93871DD}" dt="2020-08-18T08:36:55.853" v="2674" actId="113"/>
          <ac:spMkLst>
            <pc:docMk/>
            <pc:sldMk cId="584930928" sldId="404"/>
            <ac:spMk id="23" creationId="{6654F410-6877-4B99-8C44-B1DCBEFB77AB}"/>
          </ac:spMkLst>
        </pc:spChg>
        <pc:spChg chg="mod">
          <ac:chgData name="Linda" userId="ba52cd01-6005-45b1-bc60-1fff30a0bf6d" providerId="ADAL" clId="{EC552B54-7488-4E33-81D1-8D7AB93871DD}" dt="2020-08-18T08:39:47.964" v="2790" actId="14100"/>
          <ac:spMkLst>
            <pc:docMk/>
            <pc:sldMk cId="584930928" sldId="404"/>
            <ac:spMk id="24" creationId="{5D7F688B-7A79-4328-B95B-7E21B41D1F8D}"/>
          </ac:spMkLst>
        </pc:spChg>
        <pc:spChg chg="del">
          <ac:chgData name="Linda" userId="ba52cd01-6005-45b1-bc60-1fff30a0bf6d" providerId="ADAL" clId="{EC552B54-7488-4E33-81D1-8D7AB93871DD}" dt="2020-08-18T07:54:29.225" v="2533" actId="478"/>
          <ac:spMkLst>
            <pc:docMk/>
            <pc:sldMk cId="584930928" sldId="404"/>
            <ac:spMk id="25" creationId="{415EAFCD-598A-46C5-8EB2-C3B3BC743BDD}"/>
          </ac:spMkLst>
        </pc:spChg>
        <pc:spChg chg="mod">
          <ac:chgData name="Linda" userId="ba52cd01-6005-45b1-bc60-1fff30a0bf6d" providerId="ADAL" clId="{EC552B54-7488-4E33-81D1-8D7AB93871DD}" dt="2020-08-18T08:40:42.441" v="2804" actId="14100"/>
          <ac:spMkLst>
            <pc:docMk/>
            <pc:sldMk cId="584930928" sldId="404"/>
            <ac:spMk id="26" creationId="{11C82F7E-7E3C-4003-8D6A-1EC07D0D9D59}"/>
          </ac:spMkLst>
        </pc:spChg>
      </pc:sldChg>
      <pc:sldChg chg="add del">
        <pc:chgData name="Linda" userId="ba52cd01-6005-45b1-bc60-1fff30a0bf6d" providerId="ADAL" clId="{EC552B54-7488-4E33-81D1-8D7AB93871DD}" dt="2020-08-18T07:48:55.760" v="1984"/>
        <pc:sldMkLst>
          <pc:docMk/>
          <pc:sldMk cId="2719186172" sldId="404"/>
        </pc:sldMkLst>
      </pc:sldChg>
      <pc:sldChg chg="addSp modSp new mod modNotesTx">
        <pc:chgData name="Linda" userId="ba52cd01-6005-45b1-bc60-1fff30a0bf6d" providerId="ADAL" clId="{EC552B54-7488-4E33-81D1-8D7AB93871DD}" dt="2020-08-18T08:59:12.349" v="3067" actId="171"/>
        <pc:sldMkLst>
          <pc:docMk/>
          <pc:sldMk cId="3644879481" sldId="405"/>
        </pc:sldMkLst>
        <pc:spChg chg="add mod">
          <ac:chgData name="Linda" userId="ba52cd01-6005-45b1-bc60-1fff30a0bf6d" providerId="ADAL" clId="{EC552B54-7488-4E33-81D1-8D7AB93871DD}" dt="2020-08-18T08:45:04.375" v="2884" actId="207"/>
          <ac:spMkLst>
            <pc:docMk/>
            <pc:sldMk cId="3644879481" sldId="405"/>
            <ac:spMk id="2" creationId="{3E00F955-646F-41AF-9EC4-F8075577881B}"/>
          </ac:spMkLst>
        </pc:spChg>
        <pc:spChg chg="add mod ord">
          <ac:chgData name="Linda" userId="ba52cd01-6005-45b1-bc60-1fff30a0bf6d" providerId="ADAL" clId="{EC552B54-7488-4E33-81D1-8D7AB93871DD}" dt="2020-08-18T08:59:12.349" v="3067" actId="171"/>
          <ac:spMkLst>
            <pc:docMk/>
            <pc:sldMk cId="3644879481" sldId="405"/>
            <ac:spMk id="4" creationId="{D0652180-D99E-49C4-8F02-ADF1D7D55632}"/>
          </ac:spMkLst>
        </pc:spChg>
        <pc:graphicFrameChg chg="add mod">
          <ac:chgData name="Linda" userId="ba52cd01-6005-45b1-bc60-1fff30a0bf6d" providerId="ADAL" clId="{EC552B54-7488-4E33-81D1-8D7AB93871DD}" dt="2020-08-18T08:45:46.206" v="2908" actId="20577"/>
          <ac:graphicFrameMkLst>
            <pc:docMk/>
            <pc:sldMk cId="3644879481" sldId="405"/>
            <ac:graphicFrameMk id="3" creationId="{46FB455E-8A5D-45F9-B07A-2643B5D71A29}"/>
          </ac:graphicFrameMkLst>
        </pc:graphicFrameChg>
      </pc:sldChg>
      <pc:sldChg chg="modSp new mod">
        <pc:chgData name="Linda" userId="ba52cd01-6005-45b1-bc60-1fff30a0bf6d" providerId="ADAL" clId="{EC552B54-7488-4E33-81D1-8D7AB93871DD}" dt="2020-08-18T08:52:18.966" v="3057" actId="113"/>
        <pc:sldMkLst>
          <pc:docMk/>
          <pc:sldMk cId="2222778404" sldId="406"/>
        </pc:sldMkLst>
        <pc:spChg chg="mod">
          <ac:chgData name="Linda" userId="ba52cd01-6005-45b1-bc60-1fff30a0bf6d" providerId="ADAL" clId="{EC552B54-7488-4E33-81D1-8D7AB93871DD}" dt="2020-08-18T08:52:18.966" v="3057" actId="113"/>
          <ac:spMkLst>
            <pc:docMk/>
            <pc:sldMk cId="2222778404" sldId="406"/>
            <ac:spMk id="2" creationId="{C89F8933-A58C-4086-BCBA-C3E8A6FD0474}"/>
          </ac:spMkLst>
        </pc:spChg>
        <pc:spChg chg="mod">
          <ac:chgData name="Linda" userId="ba52cd01-6005-45b1-bc60-1fff30a0bf6d" providerId="ADAL" clId="{EC552B54-7488-4E33-81D1-8D7AB93871DD}" dt="2020-08-18T08:52:08.539" v="3055" actId="20577"/>
          <ac:spMkLst>
            <pc:docMk/>
            <pc:sldMk cId="2222778404" sldId="406"/>
            <ac:spMk id="3" creationId="{CFE687B6-B6C3-4439-B89F-9369C39A6229}"/>
          </ac:spMkLst>
        </pc:spChg>
      </pc:sldChg>
      <pc:sldMasterChg chg="delSldLayout">
        <pc:chgData name="Linda" userId="ba52cd01-6005-45b1-bc60-1fff30a0bf6d" providerId="ADAL" clId="{EC552B54-7488-4E33-81D1-8D7AB93871DD}" dt="2020-08-18T08:47:43.050" v="3001" actId="47"/>
        <pc:sldMasterMkLst>
          <pc:docMk/>
          <pc:sldMasterMk cId="2549211914" sldId="2147483648"/>
        </pc:sldMasterMkLst>
        <pc:sldLayoutChg chg="del">
          <pc:chgData name="Linda" userId="ba52cd01-6005-45b1-bc60-1fff30a0bf6d" providerId="ADAL" clId="{EC552B54-7488-4E33-81D1-8D7AB93871DD}" dt="2020-08-18T08:47:43.050" v="3001" actId="47"/>
          <pc:sldLayoutMkLst>
            <pc:docMk/>
            <pc:sldMasterMk cId="2549211914" sldId="2147483648"/>
            <pc:sldLayoutMk cId="2969094592" sldId="2147483692"/>
          </pc:sldLayoutMkLst>
        </pc:sldLayoutChg>
      </pc:sldMasterChg>
      <pc:sldMasterChg chg="delSldLayout">
        <pc:chgData name="Linda" userId="ba52cd01-6005-45b1-bc60-1fff30a0bf6d" providerId="ADAL" clId="{EC552B54-7488-4E33-81D1-8D7AB93871DD}" dt="2020-08-18T07:22:18.706" v="732" actId="47"/>
        <pc:sldMasterMkLst>
          <pc:docMk/>
          <pc:sldMasterMk cId="2896420133" sldId="2147483666"/>
        </pc:sldMasterMkLst>
        <pc:sldLayoutChg chg="del">
          <pc:chgData name="Linda" userId="ba52cd01-6005-45b1-bc60-1fff30a0bf6d" providerId="ADAL" clId="{EC552B54-7488-4E33-81D1-8D7AB93871DD}" dt="2020-08-18T07:13:22.587" v="662" actId="47"/>
          <pc:sldLayoutMkLst>
            <pc:docMk/>
            <pc:sldMasterMk cId="2896420133" sldId="2147483666"/>
            <pc:sldLayoutMk cId="347461643" sldId="2147483690"/>
          </pc:sldLayoutMkLst>
        </pc:sldLayoutChg>
        <pc:sldLayoutChg chg="del">
          <pc:chgData name="Linda" userId="ba52cd01-6005-45b1-bc60-1fff30a0bf6d" providerId="ADAL" clId="{EC552B54-7488-4E33-81D1-8D7AB93871DD}" dt="2020-08-18T07:22:18.706" v="732" actId="47"/>
          <pc:sldLayoutMkLst>
            <pc:docMk/>
            <pc:sldMasterMk cId="2896420133" sldId="2147483666"/>
            <pc:sldLayoutMk cId="2446285857" sldId="2147483693"/>
          </pc:sldLayoutMkLst>
        </pc:sldLayoutChg>
      </pc:sldMasterChg>
    </pc:docChg>
  </pc:docChgLst>
  <pc:docChgLst>
    <pc:chgData name="Linda" userId="ba52cd01-6005-45b1-bc60-1fff30a0bf6d" providerId="ADAL" clId="{A11B989F-36E9-4592-8CE7-E167C643EDF0}"/>
    <pc:docChg chg="modSld">
      <pc:chgData name="Linda" userId="ba52cd01-6005-45b1-bc60-1fff30a0bf6d" providerId="ADAL" clId="{A11B989F-36E9-4592-8CE7-E167C643EDF0}" dt="2020-10-02T09:22:06.577" v="611" actId="20577"/>
      <pc:docMkLst>
        <pc:docMk/>
      </pc:docMkLst>
      <pc:sldChg chg="modNotesTx">
        <pc:chgData name="Linda" userId="ba52cd01-6005-45b1-bc60-1fff30a0bf6d" providerId="ADAL" clId="{A11B989F-36E9-4592-8CE7-E167C643EDF0}" dt="2020-10-02T09:18:16.225" v="608" actId="6549"/>
        <pc:sldMkLst>
          <pc:docMk/>
          <pc:sldMk cId="340782808" sldId="293"/>
        </pc:sldMkLst>
      </pc:sldChg>
      <pc:sldChg chg="modNotes">
        <pc:chgData name="Linda" userId="ba52cd01-6005-45b1-bc60-1fff30a0bf6d" providerId="ADAL" clId="{A11B989F-36E9-4592-8CE7-E167C643EDF0}" dt="2020-09-29T11:57:51.911" v="11" actId="20577"/>
        <pc:sldMkLst>
          <pc:docMk/>
          <pc:sldMk cId="2359911669" sldId="295"/>
        </pc:sldMkLst>
      </pc:sldChg>
      <pc:sldChg chg="modNotes">
        <pc:chgData name="Linda" userId="ba52cd01-6005-45b1-bc60-1fff30a0bf6d" providerId="ADAL" clId="{A11B989F-36E9-4592-8CE7-E167C643EDF0}" dt="2020-09-29T12:00:54.612" v="17" actId="20577"/>
        <pc:sldMkLst>
          <pc:docMk/>
          <pc:sldMk cId="3644879481" sldId="405"/>
        </pc:sldMkLst>
      </pc:sldChg>
      <pc:sldChg chg="modSp mod">
        <pc:chgData name="Linda" userId="ba52cd01-6005-45b1-bc60-1fff30a0bf6d" providerId="ADAL" clId="{A11B989F-36E9-4592-8CE7-E167C643EDF0}" dt="2020-10-02T09:22:06.577" v="611" actId="20577"/>
        <pc:sldMkLst>
          <pc:docMk/>
          <pc:sldMk cId="2222778404" sldId="406"/>
        </pc:sldMkLst>
        <pc:spChg chg="mod">
          <ac:chgData name="Linda" userId="ba52cd01-6005-45b1-bc60-1fff30a0bf6d" providerId="ADAL" clId="{A11B989F-36E9-4592-8CE7-E167C643EDF0}" dt="2020-10-02T09:22:06.577" v="611" actId="20577"/>
          <ac:spMkLst>
            <pc:docMk/>
            <pc:sldMk cId="2222778404" sldId="406"/>
            <ac:spMk id="2" creationId="{C89F8933-A58C-4086-BCBA-C3E8A6FD04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21194288593947E-2"/>
          <c:y val="4.6874997116449491E-2"/>
          <c:w val="0.87525014711909999"/>
          <c:h val="0.84491241111513216"/>
        </c:manualLayout>
      </c:layout>
      <c:barChart>
        <c:barDir val="col"/>
        <c:grouping val="clustered"/>
        <c:varyColors val="0"/>
        <c:ser>
          <c:idx val="0"/>
          <c:order val="0"/>
          <c:tx>
            <c:strRef>
              <c:f>Blad1!$B$1</c:f>
              <c:strCache>
                <c:ptCount val="1"/>
                <c:pt idx="0">
                  <c:v>Serie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03-4A49-9D4A-27719F1F596A}"/>
            </c:ext>
          </c:extLst>
        </c:ser>
        <c:ser>
          <c:idx val="1"/>
          <c:order val="1"/>
          <c:tx>
            <c:strRef>
              <c:f>Blad1!$C$1</c:f>
              <c:strCache>
                <c:ptCount val="1"/>
                <c:pt idx="0">
                  <c:v>Serie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03-4A49-9D4A-27719F1F596A}"/>
            </c:ext>
          </c:extLst>
        </c:ser>
        <c:ser>
          <c:idx val="2"/>
          <c:order val="2"/>
          <c:tx>
            <c:strRef>
              <c:f>Blad1!$D$1</c:f>
              <c:strCache>
                <c:ptCount val="1"/>
                <c:pt idx="0">
                  <c:v>Serie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03-4A49-9D4A-27719F1F596A}"/>
            </c:ext>
          </c:extLst>
        </c:ser>
        <c:dLbls>
          <c:dLblPos val="outEnd"/>
          <c:showLegendKey val="0"/>
          <c:showVal val="1"/>
          <c:showCatName val="0"/>
          <c:showSerName val="0"/>
          <c:showPercent val="0"/>
          <c:showBubbleSize val="0"/>
        </c:dLbls>
        <c:gapWidth val="219"/>
        <c:overlap val="-27"/>
        <c:axId val="624952968"/>
        <c:axId val="623848440"/>
      </c:barChart>
      <c:catAx>
        <c:axId val="62495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23848440"/>
        <c:crosses val="autoZero"/>
        <c:auto val="1"/>
        <c:lblAlgn val="ctr"/>
        <c:lblOffset val="100"/>
        <c:noMultiLvlLbl val="0"/>
      </c:catAx>
      <c:valAx>
        <c:axId val="623848440"/>
        <c:scaling>
          <c:orientation val="minMax"/>
        </c:scaling>
        <c:delete val="1"/>
        <c:axPos val="l"/>
        <c:numFmt formatCode="General" sourceLinked="1"/>
        <c:majorTickMark val="none"/>
        <c:minorTickMark val="none"/>
        <c:tickLblPos val="nextTo"/>
        <c:crossAx val="624952968"/>
        <c:crosses val="autoZero"/>
        <c:crossBetween val="between"/>
      </c:valAx>
      <c:spPr>
        <a:noFill/>
        <a:ln>
          <a:noFill/>
        </a:ln>
        <a:effectLst/>
      </c:spPr>
    </c:plotArea>
    <c:legend>
      <c:legendPos val="b"/>
      <c:layout>
        <c:manualLayout>
          <c:xMode val="edge"/>
          <c:yMode val="edge"/>
          <c:x val="0.85881497661027073"/>
          <c:y val="0.69656891630358542"/>
          <c:w val="0.11403573265212552"/>
          <c:h val="0.202649839896048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E435A-E3BB-47B3-BA00-53486044C6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5AFA3A1-DDFA-4DC2-B2CB-E8D16FE2F391}">
      <dgm:prSet/>
      <dgm:spPr/>
      <dgm:t>
        <a:bodyPr/>
        <a:lstStyle/>
        <a:p>
          <a:pPr>
            <a:lnSpc>
              <a:spcPct val="100000"/>
            </a:lnSpc>
          </a:pPr>
          <a:r>
            <a:rPr lang="en-US" dirty="0" err="1"/>
            <a:t>Syftar</a:t>
          </a:r>
          <a:r>
            <a:rPr lang="en-US" dirty="0"/>
            <a:t> till </a:t>
          </a:r>
          <a:r>
            <a:rPr lang="en-US" dirty="0" err="1"/>
            <a:t>att</a:t>
          </a:r>
          <a:r>
            <a:rPr lang="en-US" dirty="0"/>
            <a:t> </a:t>
          </a:r>
          <a:r>
            <a:rPr lang="en-US" dirty="0" err="1"/>
            <a:t>optimera</a:t>
          </a:r>
          <a:r>
            <a:rPr lang="en-US" dirty="0"/>
            <a:t> </a:t>
          </a:r>
          <a:r>
            <a:rPr lang="en-US" dirty="0" err="1"/>
            <a:t>vävnaden</a:t>
          </a:r>
          <a:r>
            <a:rPr lang="en-US" dirty="0"/>
            <a:t> </a:t>
          </a:r>
          <a:r>
            <a:rPr lang="en-US" dirty="0" err="1"/>
            <a:t>för</a:t>
          </a:r>
          <a:r>
            <a:rPr lang="en-US" dirty="0"/>
            <a:t> </a:t>
          </a:r>
          <a:r>
            <a:rPr lang="en-US" dirty="0" err="1"/>
            <a:t>klinisk</a:t>
          </a:r>
          <a:r>
            <a:rPr lang="en-US" dirty="0"/>
            <a:t> </a:t>
          </a:r>
          <a:r>
            <a:rPr lang="en-US" dirty="0" err="1"/>
            <a:t>användning</a:t>
          </a:r>
          <a:r>
            <a:rPr lang="en-US" dirty="0"/>
            <a:t> </a:t>
          </a:r>
          <a:r>
            <a:rPr lang="en-US" dirty="0" err="1"/>
            <a:t>och</a:t>
          </a:r>
          <a:r>
            <a:rPr lang="en-US" dirty="0"/>
            <a:t> </a:t>
          </a:r>
          <a:r>
            <a:rPr lang="en-US" dirty="0" err="1"/>
            <a:t>reducera</a:t>
          </a:r>
          <a:r>
            <a:rPr lang="en-US" dirty="0"/>
            <a:t> </a:t>
          </a:r>
          <a:r>
            <a:rPr lang="en-US" dirty="0" err="1"/>
            <a:t>smittorisk</a:t>
          </a:r>
          <a:endParaRPr lang="en-US" dirty="0"/>
        </a:p>
      </dgm:t>
    </dgm:pt>
    <dgm:pt modelId="{968FF620-6646-41EF-BBFB-28164A4401EE}" type="parTrans" cxnId="{B6A425AD-909B-4E9A-A303-E77F059BDC49}">
      <dgm:prSet/>
      <dgm:spPr/>
      <dgm:t>
        <a:bodyPr/>
        <a:lstStyle/>
        <a:p>
          <a:endParaRPr lang="en-US"/>
        </a:p>
      </dgm:t>
    </dgm:pt>
    <dgm:pt modelId="{89D23764-1A05-493F-A02D-D55D87F2B8D6}" type="sibTrans" cxnId="{B6A425AD-909B-4E9A-A303-E77F059BDC49}">
      <dgm:prSet/>
      <dgm:spPr/>
      <dgm:t>
        <a:bodyPr/>
        <a:lstStyle/>
        <a:p>
          <a:endParaRPr lang="en-US"/>
        </a:p>
      </dgm:t>
    </dgm:pt>
    <dgm:pt modelId="{978784A0-FD34-4613-9770-9F59150E4DF4}">
      <dgm:prSet/>
      <dgm:spPr/>
      <dgm:t>
        <a:bodyPr/>
        <a:lstStyle/>
        <a:p>
          <a:pPr>
            <a:lnSpc>
              <a:spcPct val="100000"/>
            </a:lnSpc>
          </a:pPr>
          <a:r>
            <a:rPr lang="en-US" dirty="0" err="1"/>
            <a:t>Exempelvis</a:t>
          </a:r>
          <a:r>
            <a:rPr lang="en-US" dirty="0"/>
            <a:t>: </a:t>
          </a:r>
          <a:r>
            <a:rPr lang="en-US" dirty="0" err="1"/>
            <a:t>skära</a:t>
          </a:r>
          <a:r>
            <a:rPr lang="en-US" dirty="0"/>
            <a:t>, </a:t>
          </a:r>
          <a:r>
            <a:rPr lang="en-US" dirty="0" err="1"/>
            <a:t>slipa</a:t>
          </a:r>
          <a:r>
            <a:rPr lang="en-US" dirty="0"/>
            <a:t>, </a:t>
          </a:r>
          <a:r>
            <a:rPr lang="en-US" dirty="0" err="1"/>
            <a:t>centrifugering</a:t>
          </a:r>
          <a:r>
            <a:rPr lang="en-US" dirty="0"/>
            <a:t>, </a:t>
          </a:r>
          <a:r>
            <a:rPr lang="en-US" dirty="0" err="1"/>
            <a:t>antibiotikabehandling</a:t>
          </a:r>
          <a:r>
            <a:rPr lang="en-US" dirty="0"/>
            <a:t>, </a:t>
          </a:r>
          <a:r>
            <a:rPr lang="en-US" dirty="0" err="1"/>
            <a:t>sterilisering</a:t>
          </a:r>
          <a:r>
            <a:rPr lang="en-US" dirty="0"/>
            <a:t>, </a:t>
          </a:r>
          <a:r>
            <a:rPr lang="en-US" dirty="0" err="1"/>
            <a:t>strålning</a:t>
          </a:r>
          <a:r>
            <a:rPr lang="en-US" dirty="0"/>
            <a:t>, </a:t>
          </a:r>
          <a:r>
            <a:rPr lang="en-US" dirty="0" err="1"/>
            <a:t>glycerolförvaring</a:t>
          </a:r>
          <a:r>
            <a:rPr lang="en-US" dirty="0"/>
            <a:t>, </a:t>
          </a:r>
          <a:r>
            <a:rPr lang="en-US" dirty="0" err="1"/>
            <a:t>nedfrysning</a:t>
          </a:r>
          <a:r>
            <a:rPr lang="en-US" dirty="0"/>
            <a:t>, </a:t>
          </a:r>
          <a:r>
            <a:rPr lang="en-US" dirty="0" err="1"/>
            <a:t>kryopreserveration</a:t>
          </a:r>
          <a:endParaRPr lang="en-US" dirty="0"/>
        </a:p>
      </dgm:t>
    </dgm:pt>
    <dgm:pt modelId="{6F090BA0-28AD-46B7-A63B-B76C0911FDCD}" type="parTrans" cxnId="{71C6244A-A266-4660-AC29-0358D5B82ECF}">
      <dgm:prSet/>
      <dgm:spPr/>
      <dgm:t>
        <a:bodyPr/>
        <a:lstStyle/>
        <a:p>
          <a:endParaRPr lang="en-US"/>
        </a:p>
      </dgm:t>
    </dgm:pt>
    <dgm:pt modelId="{E38CF467-48DF-4A37-9D8C-E5D5635078AA}" type="sibTrans" cxnId="{71C6244A-A266-4660-AC29-0358D5B82ECF}">
      <dgm:prSet/>
      <dgm:spPr/>
      <dgm:t>
        <a:bodyPr/>
        <a:lstStyle/>
        <a:p>
          <a:endParaRPr lang="en-US"/>
        </a:p>
      </dgm:t>
    </dgm:pt>
    <dgm:pt modelId="{EBE961D8-E33C-4AA4-A802-3B29938B6CB0}">
      <dgm:prSet/>
      <dgm:spPr/>
      <dgm:t>
        <a:bodyPr/>
        <a:lstStyle/>
        <a:p>
          <a:pPr>
            <a:lnSpc>
              <a:spcPct val="100000"/>
            </a:lnSpc>
          </a:pPr>
          <a:r>
            <a:rPr lang="en-US" dirty="0" err="1"/>
            <a:t>Förvaring</a:t>
          </a:r>
          <a:r>
            <a:rPr lang="en-US" dirty="0"/>
            <a:t> </a:t>
          </a:r>
          <a:r>
            <a:rPr lang="en-US" dirty="0" err="1"/>
            <a:t>i</a:t>
          </a:r>
          <a:r>
            <a:rPr lang="en-US" dirty="0"/>
            <a:t> </a:t>
          </a:r>
          <a:r>
            <a:rPr lang="en-US" dirty="0" err="1"/>
            <a:t>karantän</a:t>
          </a:r>
          <a:r>
            <a:rPr lang="en-US" dirty="0"/>
            <a:t> till </a:t>
          </a:r>
          <a:r>
            <a:rPr lang="en-US" dirty="0" err="1"/>
            <a:t>frisläppning</a:t>
          </a:r>
          <a:r>
            <a:rPr lang="en-US" dirty="0"/>
            <a:t> </a:t>
          </a:r>
          <a:r>
            <a:rPr lang="en-US" dirty="0" err="1"/>
            <a:t>för</a:t>
          </a:r>
          <a:r>
            <a:rPr lang="en-US" dirty="0"/>
            <a:t> transplantation</a:t>
          </a:r>
        </a:p>
      </dgm:t>
    </dgm:pt>
    <dgm:pt modelId="{7289ECF5-D52A-4AB4-B179-8F96B17D8BCA}" type="parTrans" cxnId="{DC147B3C-8B8B-4E15-A5D4-5E21209193AD}">
      <dgm:prSet/>
      <dgm:spPr/>
      <dgm:t>
        <a:bodyPr/>
        <a:lstStyle/>
        <a:p>
          <a:endParaRPr lang="en-US"/>
        </a:p>
      </dgm:t>
    </dgm:pt>
    <dgm:pt modelId="{8246F8FB-94B6-493D-A5AF-E19577C78C33}" type="sibTrans" cxnId="{DC147B3C-8B8B-4E15-A5D4-5E21209193AD}">
      <dgm:prSet/>
      <dgm:spPr/>
      <dgm:t>
        <a:bodyPr/>
        <a:lstStyle/>
        <a:p>
          <a:endParaRPr lang="en-US"/>
        </a:p>
      </dgm:t>
    </dgm:pt>
    <dgm:pt modelId="{B22DAC5D-3F16-4FDC-8CE2-E20DF49B5B1D}" type="pres">
      <dgm:prSet presAssocID="{FEFE435A-E3BB-47B3-BA00-53486044C6F3}" presName="root" presStyleCnt="0">
        <dgm:presLayoutVars>
          <dgm:dir/>
          <dgm:resizeHandles val="exact"/>
        </dgm:presLayoutVars>
      </dgm:prSet>
      <dgm:spPr/>
    </dgm:pt>
    <dgm:pt modelId="{E6FD3B67-9561-4306-9C07-88817B46A0F3}" type="pres">
      <dgm:prSet presAssocID="{25AFA3A1-DDFA-4DC2-B2CB-E8D16FE2F391}" presName="compNode" presStyleCnt="0"/>
      <dgm:spPr/>
    </dgm:pt>
    <dgm:pt modelId="{AF25639D-69EE-4784-A580-A1D6C0928951}" type="pres">
      <dgm:prSet presAssocID="{25AFA3A1-DDFA-4DC2-B2CB-E8D16FE2F391}" presName="bgRect" presStyleLbl="bgShp" presStyleIdx="0" presStyleCnt="3"/>
      <dgm:spPr/>
    </dgm:pt>
    <dgm:pt modelId="{399205C6-18F0-4DB3-82D7-96FF3A0CC919}" type="pres">
      <dgm:prSet presAssocID="{25AFA3A1-DDFA-4DC2-B2CB-E8D16FE2F3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rskning"/>
        </a:ext>
      </dgm:extLst>
    </dgm:pt>
    <dgm:pt modelId="{F1820BB1-F28B-4CDA-A6CF-8D9598DCDD86}" type="pres">
      <dgm:prSet presAssocID="{25AFA3A1-DDFA-4DC2-B2CB-E8D16FE2F391}" presName="spaceRect" presStyleCnt="0"/>
      <dgm:spPr/>
    </dgm:pt>
    <dgm:pt modelId="{922839B8-1ED7-4CF7-A5C4-5738F2309F2C}" type="pres">
      <dgm:prSet presAssocID="{25AFA3A1-DDFA-4DC2-B2CB-E8D16FE2F391}" presName="parTx" presStyleLbl="revTx" presStyleIdx="0" presStyleCnt="3">
        <dgm:presLayoutVars>
          <dgm:chMax val="0"/>
          <dgm:chPref val="0"/>
        </dgm:presLayoutVars>
      </dgm:prSet>
      <dgm:spPr/>
    </dgm:pt>
    <dgm:pt modelId="{900CE04F-7DC2-4C33-8567-F64FCB5BABF9}" type="pres">
      <dgm:prSet presAssocID="{89D23764-1A05-493F-A02D-D55D87F2B8D6}" presName="sibTrans" presStyleCnt="0"/>
      <dgm:spPr/>
    </dgm:pt>
    <dgm:pt modelId="{4C33B965-1A83-4BB8-92AE-94492643CAB2}" type="pres">
      <dgm:prSet presAssocID="{978784A0-FD34-4613-9770-9F59150E4DF4}" presName="compNode" presStyleCnt="0"/>
      <dgm:spPr/>
    </dgm:pt>
    <dgm:pt modelId="{7BB2302C-E9B4-4A8F-A8EE-7FCDE5825633}" type="pres">
      <dgm:prSet presAssocID="{978784A0-FD34-4613-9770-9F59150E4DF4}" presName="bgRect" presStyleLbl="bgShp" presStyleIdx="1" presStyleCnt="3"/>
      <dgm:spPr/>
    </dgm:pt>
    <dgm:pt modelId="{6F8D6392-5F94-444F-86D6-9FFDDF281AD6}" type="pres">
      <dgm:prSet presAssocID="{978784A0-FD34-4613-9770-9F59150E4D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ål"/>
        </a:ext>
      </dgm:extLst>
    </dgm:pt>
    <dgm:pt modelId="{9D61D3C0-6E3D-4021-9C59-088BF912409B}" type="pres">
      <dgm:prSet presAssocID="{978784A0-FD34-4613-9770-9F59150E4DF4}" presName="spaceRect" presStyleCnt="0"/>
      <dgm:spPr/>
    </dgm:pt>
    <dgm:pt modelId="{62D38EFD-2316-4A01-94CE-7540A74A039C}" type="pres">
      <dgm:prSet presAssocID="{978784A0-FD34-4613-9770-9F59150E4DF4}" presName="parTx" presStyleLbl="revTx" presStyleIdx="1" presStyleCnt="3">
        <dgm:presLayoutVars>
          <dgm:chMax val="0"/>
          <dgm:chPref val="0"/>
        </dgm:presLayoutVars>
      </dgm:prSet>
      <dgm:spPr/>
    </dgm:pt>
    <dgm:pt modelId="{F91B38DE-A9F1-4382-A28F-6DEA1AC63DE3}" type="pres">
      <dgm:prSet presAssocID="{E38CF467-48DF-4A37-9D8C-E5D5635078AA}" presName="sibTrans" presStyleCnt="0"/>
      <dgm:spPr/>
    </dgm:pt>
    <dgm:pt modelId="{D0F1F8E6-8AE0-455E-AD90-05C082552114}" type="pres">
      <dgm:prSet presAssocID="{EBE961D8-E33C-4AA4-A802-3B29938B6CB0}" presName="compNode" presStyleCnt="0"/>
      <dgm:spPr/>
    </dgm:pt>
    <dgm:pt modelId="{7461558C-42F9-4EB8-9360-C8F321A39412}" type="pres">
      <dgm:prSet presAssocID="{EBE961D8-E33C-4AA4-A802-3B29938B6CB0}" presName="bgRect" presStyleLbl="bgShp" presStyleIdx="2" presStyleCnt="3"/>
      <dgm:spPr/>
    </dgm:pt>
    <dgm:pt modelId="{FB1B9696-7509-404A-A07A-941EEEBCF0F1}" type="pres">
      <dgm:prSet presAssocID="{EBE961D8-E33C-4AA4-A802-3B29938B6C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arning"/>
        </a:ext>
      </dgm:extLst>
    </dgm:pt>
    <dgm:pt modelId="{8BBFAC21-5F76-4F29-BC9D-18ADD534E0DF}" type="pres">
      <dgm:prSet presAssocID="{EBE961D8-E33C-4AA4-A802-3B29938B6CB0}" presName="spaceRect" presStyleCnt="0"/>
      <dgm:spPr/>
    </dgm:pt>
    <dgm:pt modelId="{AC3B471D-BFB9-4DDA-8B2B-719D95B2C8B2}" type="pres">
      <dgm:prSet presAssocID="{EBE961D8-E33C-4AA4-A802-3B29938B6CB0}" presName="parTx" presStyleLbl="revTx" presStyleIdx="2" presStyleCnt="3">
        <dgm:presLayoutVars>
          <dgm:chMax val="0"/>
          <dgm:chPref val="0"/>
        </dgm:presLayoutVars>
      </dgm:prSet>
      <dgm:spPr/>
    </dgm:pt>
  </dgm:ptLst>
  <dgm:cxnLst>
    <dgm:cxn modelId="{0F140B2E-C2FE-4188-A295-BA228BBAA77A}" type="presOf" srcId="{EBE961D8-E33C-4AA4-A802-3B29938B6CB0}" destId="{AC3B471D-BFB9-4DDA-8B2B-719D95B2C8B2}" srcOrd="0" destOrd="0" presId="urn:microsoft.com/office/officeart/2018/2/layout/IconVerticalSolidList"/>
    <dgm:cxn modelId="{DC147B3C-8B8B-4E15-A5D4-5E21209193AD}" srcId="{FEFE435A-E3BB-47B3-BA00-53486044C6F3}" destId="{EBE961D8-E33C-4AA4-A802-3B29938B6CB0}" srcOrd="2" destOrd="0" parTransId="{7289ECF5-D52A-4AB4-B179-8F96B17D8BCA}" sibTransId="{8246F8FB-94B6-493D-A5AF-E19577C78C33}"/>
    <dgm:cxn modelId="{330B5B47-1EB7-4A3B-99E5-F8ED82D2217A}" type="presOf" srcId="{25AFA3A1-DDFA-4DC2-B2CB-E8D16FE2F391}" destId="{922839B8-1ED7-4CF7-A5C4-5738F2309F2C}" srcOrd="0" destOrd="0" presId="urn:microsoft.com/office/officeart/2018/2/layout/IconVerticalSolidList"/>
    <dgm:cxn modelId="{71C6244A-A266-4660-AC29-0358D5B82ECF}" srcId="{FEFE435A-E3BB-47B3-BA00-53486044C6F3}" destId="{978784A0-FD34-4613-9770-9F59150E4DF4}" srcOrd="1" destOrd="0" parTransId="{6F090BA0-28AD-46B7-A63B-B76C0911FDCD}" sibTransId="{E38CF467-48DF-4A37-9D8C-E5D5635078AA}"/>
    <dgm:cxn modelId="{B8D9BE96-4A06-4B95-834E-8A5A083404D1}" type="presOf" srcId="{FEFE435A-E3BB-47B3-BA00-53486044C6F3}" destId="{B22DAC5D-3F16-4FDC-8CE2-E20DF49B5B1D}" srcOrd="0" destOrd="0" presId="urn:microsoft.com/office/officeart/2018/2/layout/IconVerticalSolidList"/>
    <dgm:cxn modelId="{B6A425AD-909B-4E9A-A303-E77F059BDC49}" srcId="{FEFE435A-E3BB-47B3-BA00-53486044C6F3}" destId="{25AFA3A1-DDFA-4DC2-B2CB-E8D16FE2F391}" srcOrd="0" destOrd="0" parTransId="{968FF620-6646-41EF-BBFB-28164A4401EE}" sibTransId="{89D23764-1A05-493F-A02D-D55D87F2B8D6}"/>
    <dgm:cxn modelId="{E1BBC4F1-2752-4338-93E6-A8B6E517BE1A}" type="presOf" srcId="{978784A0-FD34-4613-9770-9F59150E4DF4}" destId="{62D38EFD-2316-4A01-94CE-7540A74A039C}" srcOrd="0" destOrd="0" presId="urn:microsoft.com/office/officeart/2018/2/layout/IconVerticalSolidList"/>
    <dgm:cxn modelId="{8B28BE51-5A8C-43DC-A178-9D990DAE616E}" type="presParOf" srcId="{B22DAC5D-3F16-4FDC-8CE2-E20DF49B5B1D}" destId="{E6FD3B67-9561-4306-9C07-88817B46A0F3}" srcOrd="0" destOrd="0" presId="urn:microsoft.com/office/officeart/2018/2/layout/IconVerticalSolidList"/>
    <dgm:cxn modelId="{1FF4D6BF-1390-434F-8312-4931E850A50C}" type="presParOf" srcId="{E6FD3B67-9561-4306-9C07-88817B46A0F3}" destId="{AF25639D-69EE-4784-A580-A1D6C0928951}" srcOrd="0" destOrd="0" presId="urn:microsoft.com/office/officeart/2018/2/layout/IconVerticalSolidList"/>
    <dgm:cxn modelId="{24C8C905-6E03-4755-B548-44425DD94930}" type="presParOf" srcId="{E6FD3B67-9561-4306-9C07-88817B46A0F3}" destId="{399205C6-18F0-4DB3-82D7-96FF3A0CC919}" srcOrd="1" destOrd="0" presId="urn:microsoft.com/office/officeart/2018/2/layout/IconVerticalSolidList"/>
    <dgm:cxn modelId="{8517FC77-BA82-496B-ABDB-FF8373105573}" type="presParOf" srcId="{E6FD3B67-9561-4306-9C07-88817B46A0F3}" destId="{F1820BB1-F28B-4CDA-A6CF-8D9598DCDD86}" srcOrd="2" destOrd="0" presId="urn:microsoft.com/office/officeart/2018/2/layout/IconVerticalSolidList"/>
    <dgm:cxn modelId="{CCE37883-897B-44F2-8595-0A5E6B49AE9C}" type="presParOf" srcId="{E6FD3B67-9561-4306-9C07-88817B46A0F3}" destId="{922839B8-1ED7-4CF7-A5C4-5738F2309F2C}" srcOrd="3" destOrd="0" presId="urn:microsoft.com/office/officeart/2018/2/layout/IconVerticalSolidList"/>
    <dgm:cxn modelId="{AE465825-7913-4CCE-964A-F7841E7815E4}" type="presParOf" srcId="{B22DAC5D-3F16-4FDC-8CE2-E20DF49B5B1D}" destId="{900CE04F-7DC2-4C33-8567-F64FCB5BABF9}" srcOrd="1" destOrd="0" presId="urn:microsoft.com/office/officeart/2018/2/layout/IconVerticalSolidList"/>
    <dgm:cxn modelId="{F2B1BC85-1325-4539-8BE4-09E7BD7246E6}" type="presParOf" srcId="{B22DAC5D-3F16-4FDC-8CE2-E20DF49B5B1D}" destId="{4C33B965-1A83-4BB8-92AE-94492643CAB2}" srcOrd="2" destOrd="0" presId="urn:microsoft.com/office/officeart/2018/2/layout/IconVerticalSolidList"/>
    <dgm:cxn modelId="{4E70F929-7E04-4139-89C6-FB933AEDD410}" type="presParOf" srcId="{4C33B965-1A83-4BB8-92AE-94492643CAB2}" destId="{7BB2302C-E9B4-4A8F-A8EE-7FCDE5825633}" srcOrd="0" destOrd="0" presId="urn:microsoft.com/office/officeart/2018/2/layout/IconVerticalSolidList"/>
    <dgm:cxn modelId="{39706780-AF82-402B-B179-33250A552A28}" type="presParOf" srcId="{4C33B965-1A83-4BB8-92AE-94492643CAB2}" destId="{6F8D6392-5F94-444F-86D6-9FFDDF281AD6}" srcOrd="1" destOrd="0" presId="urn:microsoft.com/office/officeart/2018/2/layout/IconVerticalSolidList"/>
    <dgm:cxn modelId="{46C8FD67-CD92-489E-BC1C-3355620C6F1B}" type="presParOf" srcId="{4C33B965-1A83-4BB8-92AE-94492643CAB2}" destId="{9D61D3C0-6E3D-4021-9C59-088BF912409B}" srcOrd="2" destOrd="0" presId="urn:microsoft.com/office/officeart/2018/2/layout/IconVerticalSolidList"/>
    <dgm:cxn modelId="{E2734E97-E531-4C9C-88B5-E59C1E877207}" type="presParOf" srcId="{4C33B965-1A83-4BB8-92AE-94492643CAB2}" destId="{62D38EFD-2316-4A01-94CE-7540A74A039C}" srcOrd="3" destOrd="0" presId="urn:microsoft.com/office/officeart/2018/2/layout/IconVerticalSolidList"/>
    <dgm:cxn modelId="{41BDA909-C0D7-4D81-9053-A2285052D28F}" type="presParOf" srcId="{B22DAC5D-3F16-4FDC-8CE2-E20DF49B5B1D}" destId="{F91B38DE-A9F1-4382-A28F-6DEA1AC63DE3}" srcOrd="3" destOrd="0" presId="urn:microsoft.com/office/officeart/2018/2/layout/IconVerticalSolidList"/>
    <dgm:cxn modelId="{4D08D655-D137-40A3-9A13-AB1738429FFE}" type="presParOf" srcId="{B22DAC5D-3F16-4FDC-8CE2-E20DF49B5B1D}" destId="{D0F1F8E6-8AE0-455E-AD90-05C082552114}" srcOrd="4" destOrd="0" presId="urn:microsoft.com/office/officeart/2018/2/layout/IconVerticalSolidList"/>
    <dgm:cxn modelId="{52704496-5E56-43E8-8EEA-ADDDC9135765}" type="presParOf" srcId="{D0F1F8E6-8AE0-455E-AD90-05C082552114}" destId="{7461558C-42F9-4EB8-9360-C8F321A39412}" srcOrd="0" destOrd="0" presId="urn:microsoft.com/office/officeart/2018/2/layout/IconVerticalSolidList"/>
    <dgm:cxn modelId="{8C74D068-F069-46BD-9E05-60941977C816}" type="presParOf" srcId="{D0F1F8E6-8AE0-455E-AD90-05C082552114}" destId="{FB1B9696-7509-404A-A07A-941EEEBCF0F1}" srcOrd="1" destOrd="0" presId="urn:microsoft.com/office/officeart/2018/2/layout/IconVerticalSolidList"/>
    <dgm:cxn modelId="{AFBDCB33-509F-4CBD-8156-AADFCF2EF486}" type="presParOf" srcId="{D0F1F8E6-8AE0-455E-AD90-05C082552114}" destId="{8BBFAC21-5F76-4F29-BC9D-18ADD534E0DF}" srcOrd="2" destOrd="0" presId="urn:microsoft.com/office/officeart/2018/2/layout/IconVerticalSolidList"/>
    <dgm:cxn modelId="{7A866965-BA39-4203-B14B-C7FAF1E72277}" type="presParOf" srcId="{D0F1F8E6-8AE0-455E-AD90-05C082552114}" destId="{AC3B471D-BFB9-4DDA-8B2B-719D95B2C8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36A78-8DD6-4CEC-A33A-DE0FB9335E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sv-SE"/>
        </a:p>
      </dgm:t>
    </dgm:pt>
    <dgm:pt modelId="{66640F72-2B95-4CAA-BF3A-B5F6410BD616}">
      <dgm:prSet phldrT="[Text]"/>
      <dgm:spPr/>
      <dgm:t>
        <a:bodyPr/>
        <a:lstStyle/>
        <a:p>
          <a:pPr>
            <a:lnSpc>
              <a:spcPct val="100000"/>
            </a:lnSpc>
          </a:pPr>
          <a:r>
            <a:rPr lang="sv-SE" b="1" dirty="0"/>
            <a:t>Donationspotential</a:t>
          </a:r>
          <a:r>
            <a:rPr lang="sv-SE" dirty="0"/>
            <a:t>: De flesta kan donera vävnad. Vävnaden behöver ej vara försörjd med syresatt blod vid tillvaratagandet.</a:t>
          </a:r>
        </a:p>
      </dgm:t>
    </dgm:pt>
    <dgm:pt modelId="{D9B9C7D0-E156-42D3-8CA4-ECC22162EEDB}" type="parTrans" cxnId="{3286872C-1ED0-46DC-A0F9-4ED07C3B8354}">
      <dgm:prSet/>
      <dgm:spPr/>
      <dgm:t>
        <a:bodyPr/>
        <a:lstStyle/>
        <a:p>
          <a:endParaRPr lang="sv-SE"/>
        </a:p>
      </dgm:t>
    </dgm:pt>
    <dgm:pt modelId="{C18B64EB-5D1F-47D9-8748-D83A68067BD9}" type="sibTrans" cxnId="{3286872C-1ED0-46DC-A0F9-4ED07C3B8354}">
      <dgm:prSet/>
      <dgm:spPr/>
      <dgm:t>
        <a:bodyPr/>
        <a:lstStyle/>
        <a:p>
          <a:endParaRPr lang="sv-SE"/>
        </a:p>
      </dgm:t>
    </dgm:pt>
    <dgm:pt modelId="{9EE136D4-E853-4D30-9B33-EF220FD88D51}">
      <dgm:prSet phldrT="[Text]"/>
      <dgm:spPr/>
      <dgm:t>
        <a:bodyPr/>
        <a:lstStyle/>
        <a:p>
          <a:pPr>
            <a:lnSpc>
              <a:spcPct val="100000"/>
            </a:lnSpc>
          </a:pPr>
          <a:r>
            <a:rPr lang="sv-SE" b="1" dirty="0"/>
            <a:t>Tidsaspekt</a:t>
          </a:r>
          <a:r>
            <a:rPr lang="sv-SE" dirty="0"/>
            <a:t>: Inte samma tidspress för tillvaratagande av vävnader som organ. Vävnader kan förvaras en längre tid mellan tillvaratagande och transplantation.</a:t>
          </a:r>
        </a:p>
      </dgm:t>
    </dgm:pt>
    <dgm:pt modelId="{8B8AA42D-B4B1-44E6-9BA2-EB489B5C9728}" type="parTrans" cxnId="{96EA5D23-A24B-4509-88D0-BB5D0761B0AB}">
      <dgm:prSet/>
      <dgm:spPr/>
      <dgm:t>
        <a:bodyPr/>
        <a:lstStyle/>
        <a:p>
          <a:endParaRPr lang="sv-SE"/>
        </a:p>
      </dgm:t>
    </dgm:pt>
    <dgm:pt modelId="{5CDD97C5-5496-468D-824F-3E05DBFC1398}" type="sibTrans" cxnId="{96EA5D23-A24B-4509-88D0-BB5D0761B0AB}">
      <dgm:prSet/>
      <dgm:spPr/>
      <dgm:t>
        <a:bodyPr/>
        <a:lstStyle/>
        <a:p>
          <a:endParaRPr lang="sv-SE"/>
        </a:p>
      </dgm:t>
    </dgm:pt>
    <dgm:pt modelId="{CB779FBA-354C-4239-85A7-6BB987B4211A}">
      <dgm:prSet phldrT="[Text]"/>
      <dgm:spPr/>
      <dgm:t>
        <a:bodyPr/>
        <a:lstStyle/>
        <a:p>
          <a:pPr>
            <a:lnSpc>
              <a:spcPct val="100000"/>
            </a:lnSpc>
          </a:pPr>
          <a:r>
            <a:rPr lang="sv-SE" b="1" dirty="0"/>
            <a:t>Indikation: </a:t>
          </a:r>
          <a:r>
            <a:rPr lang="sv-SE" dirty="0"/>
            <a:t>I de flesta fall livskvalitetshöjande. Hud och hjärtklaffar kan vara livräddande. </a:t>
          </a:r>
        </a:p>
      </dgm:t>
    </dgm:pt>
    <dgm:pt modelId="{B600800E-C68D-470B-8F62-9F6BDD490289}" type="parTrans" cxnId="{2570756F-F203-4534-9E94-40567579498F}">
      <dgm:prSet/>
      <dgm:spPr/>
      <dgm:t>
        <a:bodyPr/>
        <a:lstStyle/>
        <a:p>
          <a:endParaRPr lang="sv-SE"/>
        </a:p>
      </dgm:t>
    </dgm:pt>
    <dgm:pt modelId="{267CDDF5-106D-4BA3-B331-2CABB6CB7955}" type="sibTrans" cxnId="{2570756F-F203-4534-9E94-40567579498F}">
      <dgm:prSet/>
      <dgm:spPr/>
      <dgm:t>
        <a:bodyPr/>
        <a:lstStyle/>
        <a:p>
          <a:endParaRPr lang="sv-SE"/>
        </a:p>
      </dgm:t>
    </dgm:pt>
    <dgm:pt modelId="{948042DB-05A8-4636-8D65-A9FDE5C3918E}">
      <dgm:prSet phldrT="[Text]"/>
      <dgm:spPr/>
      <dgm:t>
        <a:bodyPr/>
        <a:lstStyle/>
        <a:p>
          <a:pPr>
            <a:lnSpc>
              <a:spcPct val="100000"/>
            </a:lnSpc>
          </a:pPr>
          <a:r>
            <a:rPr lang="sv-SE" b="1" dirty="0"/>
            <a:t>Potentiella mottagare: </a:t>
          </a:r>
          <a:r>
            <a:rPr lang="sv-SE" dirty="0"/>
            <a:t>En multivävnadsdonator kan hjälpa upp till ca 30 mottagare.</a:t>
          </a:r>
        </a:p>
      </dgm:t>
    </dgm:pt>
    <dgm:pt modelId="{F53C5F11-D2A8-47ED-A75A-588AB0035557}" type="parTrans" cxnId="{C7C3A92B-2423-48D1-B07E-8880ED107501}">
      <dgm:prSet/>
      <dgm:spPr/>
      <dgm:t>
        <a:bodyPr/>
        <a:lstStyle/>
        <a:p>
          <a:endParaRPr lang="sv-SE"/>
        </a:p>
      </dgm:t>
    </dgm:pt>
    <dgm:pt modelId="{765AB67A-BAB2-4028-B107-0FA0F5041844}" type="sibTrans" cxnId="{C7C3A92B-2423-48D1-B07E-8880ED107501}">
      <dgm:prSet/>
      <dgm:spPr/>
      <dgm:t>
        <a:bodyPr/>
        <a:lstStyle/>
        <a:p>
          <a:endParaRPr lang="sv-SE"/>
        </a:p>
      </dgm:t>
    </dgm:pt>
    <dgm:pt modelId="{515795AB-98C6-4132-AB9F-A4225CEF0D82}" type="pres">
      <dgm:prSet presAssocID="{18036A78-8DD6-4CEC-A33A-DE0FB9335E92}" presName="root" presStyleCnt="0">
        <dgm:presLayoutVars>
          <dgm:dir/>
          <dgm:resizeHandles val="exact"/>
        </dgm:presLayoutVars>
      </dgm:prSet>
      <dgm:spPr/>
    </dgm:pt>
    <dgm:pt modelId="{CF80B340-E99E-473F-941E-9B31CA63B055}" type="pres">
      <dgm:prSet presAssocID="{66640F72-2B95-4CAA-BF3A-B5F6410BD616}" presName="compNode" presStyleCnt="0"/>
      <dgm:spPr/>
    </dgm:pt>
    <dgm:pt modelId="{F39B5FF1-82F5-49A7-BE85-2E8BD7326058}" type="pres">
      <dgm:prSet presAssocID="{66640F72-2B95-4CAA-BF3A-B5F6410BD616}" presName="bgRect" presStyleLbl="bgShp" presStyleIdx="0" presStyleCnt="4"/>
      <dgm:spPr/>
    </dgm:pt>
    <dgm:pt modelId="{98AD6D62-3660-46AF-95FA-5BFDF82E06C9}" type="pres">
      <dgm:prSet presAssocID="{66640F72-2B95-4CAA-BF3A-B5F6410BD6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C78FBC3-4E19-497E-9ABA-E67E2C6595F3}" type="pres">
      <dgm:prSet presAssocID="{66640F72-2B95-4CAA-BF3A-B5F6410BD616}" presName="spaceRect" presStyleCnt="0"/>
      <dgm:spPr/>
    </dgm:pt>
    <dgm:pt modelId="{17E2491C-1198-44EE-8F97-8735FCBCF157}" type="pres">
      <dgm:prSet presAssocID="{66640F72-2B95-4CAA-BF3A-B5F6410BD616}" presName="parTx" presStyleLbl="revTx" presStyleIdx="0" presStyleCnt="4">
        <dgm:presLayoutVars>
          <dgm:chMax val="0"/>
          <dgm:chPref val="0"/>
        </dgm:presLayoutVars>
      </dgm:prSet>
      <dgm:spPr/>
    </dgm:pt>
    <dgm:pt modelId="{5005E3D2-70EC-41D6-AA2B-2C09C5A83A7D}" type="pres">
      <dgm:prSet presAssocID="{C18B64EB-5D1F-47D9-8748-D83A68067BD9}" presName="sibTrans" presStyleCnt="0"/>
      <dgm:spPr/>
    </dgm:pt>
    <dgm:pt modelId="{03012D5B-21F1-4576-BFFD-ADECEAEC39B7}" type="pres">
      <dgm:prSet presAssocID="{9EE136D4-E853-4D30-9B33-EF220FD88D51}" presName="compNode" presStyleCnt="0"/>
      <dgm:spPr/>
    </dgm:pt>
    <dgm:pt modelId="{0C4CB721-0FD2-4EA5-8E7A-6C46BEFE11E7}" type="pres">
      <dgm:prSet presAssocID="{9EE136D4-E853-4D30-9B33-EF220FD88D51}" presName="bgRect" presStyleLbl="bgShp" presStyleIdx="1" presStyleCnt="4"/>
      <dgm:spPr/>
    </dgm:pt>
    <dgm:pt modelId="{76FD9155-B0E9-4B72-9788-77D02631BB60}" type="pres">
      <dgm:prSet presAssocID="{9EE136D4-E853-4D30-9B33-EF220FD88D51}" presName="iconRect" presStyleLbl="node1" presStyleIdx="1" presStyleCnt="4" custLinFactNeighborY="-3730"/>
      <dgm:spPr>
        <a:ln>
          <a:noFill/>
        </a:ln>
      </dgm:spPr>
    </dgm:pt>
    <dgm:pt modelId="{C9A22694-4185-4B7D-9CA4-89E58981CEBB}" type="pres">
      <dgm:prSet presAssocID="{9EE136D4-E853-4D30-9B33-EF220FD88D51}" presName="spaceRect" presStyleCnt="0"/>
      <dgm:spPr/>
    </dgm:pt>
    <dgm:pt modelId="{ADD76C69-D132-4390-934B-8B53A809BF3F}" type="pres">
      <dgm:prSet presAssocID="{9EE136D4-E853-4D30-9B33-EF220FD88D51}" presName="parTx" presStyleLbl="revTx" presStyleIdx="1" presStyleCnt="4">
        <dgm:presLayoutVars>
          <dgm:chMax val="0"/>
          <dgm:chPref val="0"/>
        </dgm:presLayoutVars>
      </dgm:prSet>
      <dgm:spPr/>
    </dgm:pt>
    <dgm:pt modelId="{4EF80E88-2329-41E5-B5BA-D813694EB9A0}" type="pres">
      <dgm:prSet presAssocID="{5CDD97C5-5496-468D-824F-3E05DBFC1398}" presName="sibTrans" presStyleCnt="0"/>
      <dgm:spPr/>
    </dgm:pt>
    <dgm:pt modelId="{FB4BB403-E6A7-4EAC-A92E-566C15381F08}" type="pres">
      <dgm:prSet presAssocID="{CB779FBA-354C-4239-85A7-6BB987B4211A}" presName="compNode" presStyleCnt="0"/>
      <dgm:spPr/>
    </dgm:pt>
    <dgm:pt modelId="{0C037180-B324-40E9-84DD-B81DBBAE9781}" type="pres">
      <dgm:prSet presAssocID="{CB779FBA-354C-4239-85A7-6BB987B4211A}" presName="bgRect" presStyleLbl="bgShp" presStyleIdx="2" presStyleCnt="4"/>
      <dgm:spPr/>
    </dgm:pt>
    <dgm:pt modelId="{9EEF0CBD-42FC-4992-8BE1-1B97043758FA}" type="pres">
      <dgm:prSet presAssocID="{CB779FBA-354C-4239-85A7-6BB987B4211A}" presName="iconRect" presStyleLbl="node1" presStyleIdx="2" presStyleCnt="4" custFlipVert="1" custFlipHor="1" custScaleX="34337" custScaleY="6715"/>
      <dgm:spPr>
        <a:ln>
          <a:noFill/>
        </a:ln>
      </dgm:spPr>
    </dgm:pt>
    <dgm:pt modelId="{53400EB3-B479-4CB9-A360-AA3D493D1F6E}" type="pres">
      <dgm:prSet presAssocID="{CB779FBA-354C-4239-85A7-6BB987B4211A}" presName="spaceRect" presStyleCnt="0"/>
      <dgm:spPr/>
    </dgm:pt>
    <dgm:pt modelId="{3C9F9C02-0E49-4CFD-A536-3CDA339327EB}" type="pres">
      <dgm:prSet presAssocID="{CB779FBA-354C-4239-85A7-6BB987B4211A}" presName="parTx" presStyleLbl="revTx" presStyleIdx="2" presStyleCnt="4">
        <dgm:presLayoutVars>
          <dgm:chMax val="0"/>
          <dgm:chPref val="0"/>
        </dgm:presLayoutVars>
      </dgm:prSet>
      <dgm:spPr/>
    </dgm:pt>
    <dgm:pt modelId="{21CB08A1-56B4-4A33-9244-2EDC12F9F439}" type="pres">
      <dgm:prSet presAssocID="{267CDDF5-106D-4BA3-B331-2CABB6CB7955}" presName="sibTrans" presStyleCnt="0"/>
      <dgm:spPr/>
    </dgm:pt>
    <dgm:pt modelId="{E148B622-1B32-4F37-86B8-3B68A9F4411A}" type="pres">
      <dgm:prSet presAssocID="{948042DB-05A8-4636-8D65-A9FDE5C3918E}" presName="compNode" presStyleCnt="0"/>
      <dgm:spPr/>
    </dgm:pt>
    <dgm:pt modelId="{9719FD01-832C-49C5-80F2-8B68A0538CE9}" type="pres">
      <dgm:prSet presAssocID="{948042DB-05A8-4636-8D65-A9FDE5C3918E}" presName="bgRect" presStyleLbl="bgShp" presStyleIdx="3" presStyleCnt="4"/>
      <dgm:spPr/>
    </dgm:pt>
    <dgm:pt modelId="{7D6399AA-1679-4CB0-AC00-0E2285DE4204}" type="pres">
      <dgm:prSet presAssocID="{948042DB-05A8-4636-8D65-A9FDE5C3918E}" presName="iconRect" presStyleLbl="node1" presStyleIdx="3"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er"/>
        </a:ext>
      </dgm:extLst>
    </dgm:pt>
    <dgm:pt modelId="{F1855E1F-DBEE-48FD-A337-FF0EDEC42947}" type="pres">
      <dgm:prSet presAssocID="{948042DB-05A8-4636-8D65-A9FDE5C3918E}" presName="spaceRect" presStyleCnt="0"/>
      <dgm:spPr/>
    </dgm:pt>
    <dgm:pt modelId="{35464CF9-2601-486E-8F62-EE34F2D8DE5F}" type="pres">
      <dgm:prSet presAssocID="{948042DB-05A8-4636-8D65-A9FDE5C3918E}" presName="parTx" presStyleLbl="revTx" presStyleIdx="3" presStyleCnt="4">
        <dgm:presLayoutVars>
          <dgm:chMax val="0"/>
          <dgm:chPref val="0"/>
        </dgm:presLayoutVars>
      </dgm:prSet>
      <dgm:spPr/>
    </dgm:pt>
  </dgm:ptLst>
  <dgm:cxnLst>
    <dgm:cxn modelId="{96EA5D23-A24B-4509-88D0-BB5D0761B0AB}" srcId="{18036A78-8DD6-4CEC-A33A-DE0FB9335E92}" destId="{9EE136D4-E853-4D30-9B33-EF220FD88D51}" srcOrd="1" destOrd="0" parTransId="{8B8AA42D-B4B1-44E6-9BA2-EB489B5C9728}" sibTransId="{5CDD97C5-5496-468D-824F-3E05DBFC1398}"/>
    <dgm:cxn modelId="{C7C3A92B-2423-48D1-B07E-8880ED107501}" srcId="{18036A78-8DD6-4CEC-A33A-DE0FB9335E92}" destId="{948042DB-05A8-4636-8D65-A9FDE5C3918E}" srcOrd="3" destOrd="0" parTransId="{F53C5F11-D2A8-47ED-A75A-588AB0035557}" sibTransId="{765AB67A-BAB2-4028-B107-0FA0F5041844}"/>
    <dgm:cxn modelId="{3286872C-1ED0-46DC-A0F9-4ED07C3B8354}" srcId="{18036A78-8DD6-4CEC-A33A-DE0FB9335E92}" destId="{66640F72-2B95-4CAA-BF3A-B5F6410BD616}" srcOrd="0" destOrd="0" parTransId="{D9B9C7D0-E156-42D3-8CA4-ECC22162EEDB}" sibTransId="{C18B64EB-5D1F-47D9-8748-D83A68067BD9}"/>
    <dgm:cxn modelId="{ADB0B04E-BE02-426C-B564-78AD2189F3D8}" type="presOf" srcId="{9EE136D4-E853-4D30-9B33-EF220FD88D51}" destId="{ADD76C69-D132-4390-934B-8B53A809BF3F}" srcOrd="0" destOrd="0" presId="urn:microsoft.com/office/officeart/2018/2/layout/IconVerticalSolidList"/>
    <dgm:cxn modelId="{2570756F-F203-4534-9E94-40567579498F}" srcId="{18036A78-8DD6-4CEC-A33A-DE0FB9335E92}" destId="{CB779FBA-354C-4239-85A7-6BB987B4211A}" srcOrd="2" destOrd="0" parTransId="{B600800E-C68D-470B-8F62-9F6BDD490289}" sibTransId="{267CDDF5-106D-4BA3-B331-2CABB6CB7955}"/>
    <dgm:cxn modelId="{A32262AF-93AC-4805-986F-0680369A0601}" type="presOf" srcId="{18036A78-8DD6-4CEC-A33A-DE0FB9335E92}" destId="{515795AB-98C6-4132-AB9F-A4225CEF0D82}" srcOrd="0" destOrd="0" presId="urn:microsoft.com/office/officeart/2018/2/layout/IconVerticalSolidList"/>
    <dgm:cxn modelId="{087151CD-25DC-4C6A-93FD-2C348A148233}" type="presOf" srcId="{CB779FBA-354C-4239-85A7-6BB987B4211A}" destId="{3C9F9C02-0E49-4CFD-A536-3CDA339327EB}" srcOrd="0" destOrd="0" presId="urn:microsoft.com/office/officeart/2018/2/layout/IconVerticalSolidList"/>
    <dgm:cxn modelId="{3E8829DA-4195-4694-9886-EE24B6C3DF4C}" type="presOf" srcId="{948042DB-05A8-4636-8D65-A9FDE5C3918E}" destId="{35464CF9-2601-486E-8F62-EE34F2D8DE5F}" srcOrd="0" destOrd="0" presId="urn:microsoft.com/office/officeart/2018/2/layout/IconVerticalSolidList"/>
    <dgm:cxn modelId="{E02E96FA-84E5-4A20-8377-F74B7283B062}" type="presOf" srcId="{66640F72-2B95-4CAA-BF3A-B5F6410BD616}" destId="{17E2491C-1198-44EE-8F97-8735FCBCF157}" srcOrd="0" destOrd="0" presId="urn:microsoft.com/office/officeart/2018/2/layout/IconVerticalSolidList"/>
    <dgm:cxn modelId="{95C02B4D-A705-4D6C-9FD1-534B8DA2EBCB}" type="presParOf" srcId="{515795AB-98C6-4132-AB9F-A4225CEF0D82}" destId="{CF80B340-E99E-473F-941E-9B31CA63B055}" srcOrd="0" destOrd="0" presId="urn:microsoft.com/office/officeart/2018/2/layout/IconVerticalSolidList"/>
    <dgm:cxn modelId="{CA8E181B-305A-4818-98FC-6D152C744817}" type="presParOf" srcId="{CF80B340-E99E-473F-941E-9B31CA63B055}" destId="{F39B5FF1-82F5-49A7-BE85-2E8BD7326058}" srcOrd="0" destOrd="0" presId="urn:microsoft.com/office/officeart/2018/2/layout/IconVerticalSolidList"/>
    <dgm:cxn modelId="{064DCC9A-1D99-45EC-9B53-B0923E10FA3B}" type="presParOf" srcId="{CF80B340-E99E-473F-941E-9B31CA63B055}" destId="{98AD6D62-3660-46AF-95FA-5BFDF82E06C9}" srcOrd="1" destOrd="0" presId="urn:microsoft.com/office/officeart/2018/2/layout/IconVerticalSolidList"/>
    <dgm:cxn modelId="{F2D6E965-293C-44CE-A26F-6C3364C9F105}" type="presParOf" srcId="{CF80B340-E99E-473F-941E-9B31CA63B055}" destId="{EC78FBC3-4E19-497E-9ABA-E67E2C6595F3}" srcOrd="2" destOrd="0" presId="urn:microsoft.com/office/officeart/2018/2/layout/IconVerticalSolidList"/>
    <dgm:cxn modelId="{10BDF91E-9D39-4476-9089-CEE9A375EF1C}" type="presParOf" srcId="{CF80B340-E99E-473F-941E-9B31CA63B055}" destId="{17E2491C-1198-44EE-8F97-8735FCBCF157}" srcOrd="3" destOrd="0" presId="urn:microsoft.com/office/officeart/2018/2/layout/IconVerticalSolidList"/>
    <dgm:cxn modelId="{40A72509-D7F0-412D-A35D-5506A4E20A16}" type="presParOf" srcId="{515795AB-98C6-4132-AB9F-A4225CEF0D82}" destId="{5005E3D2-70EC-41D6-AA2B-2C09C5A83A7D}" srcOrd="1" destOrd="0" presId="urn:microsoft.com/office/officeart/2018/2/layout/IconVerticalSolidList"/>
    <dgm:cxn modelId="{20D7E8D6-9952-4FBA-BFCB-FF1D1DDBFCF0}" type="presParOf" srcId="{515795AB-98C6-4132-AB9F-A4225CEF0D82}" destId="{03012D5B-21F1-4576-BFFD-ADECEAEC39B7}" srcOrd="2" destOrd="0" presId="urn:microsoft.com/office/officeart/2018/2/layout/IconVerticalSolidList"/>
    <dgm:cxn modelId="{A7003A83-A141-4657-B78E-3A63388506C8}" type="presParOf" srcId="{03012D5B-21F1-4576-BFFD-ADECEAEC39B7}" destId="{0C4CB721-0FD2-4EA5-8E7A-6C46BEFE11E7}" srcOrd="0" destOrd="0" presId="urn:microsoft.com/office/officeart/2018/2/layout/IconVerticalSolidList"/>
    <dgm:cxn modelId="{08A484D3-8409-4BF6-983D-6D1CDDD6D1FD}" type="presParOf" srcId="{03012D5B-21F1-4576-BFFD-ADECEAEC39B7}" destId="{76FD9155-B0E9-4B72-9788-77D02631BB60}" srcOrd="1" destOrd="0" presId="urn:microsoft.com/office/officeart/2018/2/layout/IconVerticalSolidList"/>
    <dgm:cxn modelId="{3D259CA3-6DDE-4D55-B70E-6686908C9EBE}" type="presParOf" srcId="{03012D5B-21F1-4576-BFFD-ADECEAEC39B7}" destId="{C9A22694-4185-4B7D-9CA4-89E58981CEBB}" srcOrd="2" destOrd="0" presId="urn:microsoft.com/office/officeart/2018/2/layout/IconVerticalSolidList"/>
    <dgm:cxn modelId="{8DA1B9FD-D3BA-480B-BA68-EEF899A1AB13}" type="presParOf" srcId="{03012D5B-21F1-4576-BFFD-ADECEAEC39B7}" destId="{ADD76C69-D132-4390-934B-8B53A809BF3F}" srcOrd="3" destOrd="0" presId="urn:microsoft.com/office/officeart/2018/2/layout/IconVerticalSolidList"/>
    <dgm:cxn modelId="{3B0DB5DB-74B6-4E1F-9F54-B616E1EB019A}" type="presParOf" srcId="{515795AB-98C6-4132-AB9F-A4225CEF0D82}" destId="{4EF80E88-2329-41E5-B5BA-D813694EB9A0}" srcOrd="3" destOrd="0" presId="urn:microsoft.com/office/officeart/2018/2/layout/IconVerticalSolidList"/>
    <dgm:cxn modelId="{2E1602F4-0EAA-4621-B45A-6102689853BD}" type="presParOf" srcId="{515795AB-98C6-4132-AB9F-A4225CEF0D82}" destId="{FB4BB403-E6A7-4EAC-A92E-566C15381F08}" srcOrd="4" destOrd="0" presId="urn:microsoft.com/office/officeart/2018/2/layout/IconVerticalSolidList"/>
    <dgm:cxn modelId="{2A6D2320-2A71-413C-962B-6B1070D8EBB1}" type="presParOf" srcId="{FB4BB403-E6A7-4EAC-A92E-566C15381F08}" destId="{0C037180-B324-40E9-84DD-B81DBBAE9781}" srcOrd="0" destOrd="0" presId="urn:microsoft.com/office/officeart/2018/2/layout/IconVerticalSolidList"/>
    <dgm:cxn modelId="{3CB3A0BB-E68D-4CCE-A6C8-76B881B60C0F}" type="presParOf" srcId="{FB4BB403-E6A7-4EAC-A92E-566C15381F08}" destId="{9EEF0CBD-42FC-4992-8BE1-1B97043758FA}" srcOrd="1" destOrd="0" presId="urn:microsoft.com/office/officeart/2018/2/layout/IconVerticalSolidList"/>
    <dgm:cxn modelId="{950D7473-5ED3-487E-A397-711FF4530D59}" type="presParOf" srcId="{FB4BB403-E6A7-4EAC-A92E-566C15381F08}" destId="{53400EB3-B479-4CB9-A360-AA3D493D1F6E}" srcOrd="2" destOrd="0" presId="urn:microsoft.com/office/officeart/2018/2/layout/IconVerticalSolidList"/>
    <dgm:cxn modelId="{E14F4900-B295-483E-AFE9-4C45565F6F72}" type="presParOf" srcId="{FB4BB403-E6A7-4EAC-A92E-566C15381F08}" destId="{3C9F9C02-0E49-4CFD-A536-3CDA339327EB}" srcOrd="3" destOrd="0" presId="urn:microsoft.com/office/officeart/2018/2/layout/IconVerticalSolidList"/>
    <dgm:cxn modelId="{59033EA2-E571-4582-A05C-6642EDDB8DB5}" type="presParOf" srcId="{515795AB-98C6-4132-AB9F-A4225CEF0D82}" destId="{21CB08A1-56B4-4A33-9244-2EDC12F9F439}" srcOrd="5" destOrd="0" presId="urn:microsoft.com/office/officeart/2018/2/layout/IconVerticalSolidList"/>
    <dgm:cxn modelId="{77876B64-626B-48A9-8CD7-555D189EBE14}" type="presParOf" srcId="{515795AB-98C6-4132-AB9F-A4225CEF0D82}" destId="{E148B622-1B32-4F37-86B8-3B68A9F4411A}" srcOrd="6" destOrd="0" presId="urn:microsoft.com/office/officeart/2018/2/layout/IconVerticalSolidList"/>
    <dgm:cxn modelId="{E74DDA84-5EA2-4EF8-A8C7-601763BEA329}" type="presParOf" srcId="{E148B622-1B32-4F37-86B8-3B68A9F4411A}" destId="{9719FD01-832C-49C5-80F2-8B68A0538CE9}" srcOrd="0" destOrd="0" presId="urn:microsoft.com/office/officeart/2018/2/layout/IconVerticalSolidList"/>
    <dgm:cxn modelId="{78EF45FF-7610-4EF8-9B46-67F9AD0C2170}" type="presParOf" srcId="{E148B622-1B32-4F37-86B8-3B68A9F4411A}" destId="{7D6399AA-1679-4CB0-AC00-0E2285DE4204}" srcOrd="1" destOrd="0" presId="urn:microsoft.com/office/officeart/2018/2/layout/IconVerticalSolidList"/>
    <dgm:cxn modelId="{F5CDEF79-06D0-486C-A1DD-55011427374E}" type="presParOf" srcId="{E148B622-1B32-4F37-86B8-3B68A9F4411A}" destId="{F1855E1F-DBEE-48FD-A337-FF0EDEC42947}" srcOrd="2" destOrd="0" presId="urn:microsoft.com/office/officeart/2018/2/layout/IconVerticalSolidList"/>
    <dgm:cxn modelId="{B89D603D-4F2C-4525-8D5B-F7A94C094D43}" type="presParOf" srcId="{E148B622-1B32-4F37-86B8-3B68A9F4411A}" destId="{35464CF9-2601-486E-8F62-EE34F2D8DE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5639D-69EE-4784-A580-A1D6C0928951}">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205C6-18F0-4DB3-82D7-96FF3A0CC91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2839B8-1ED7-4CF7-A5C4-5738F2309F2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dirty="0" err="1"/>
            <a:t>Syftar</a:t>
          </a:r>
          <a:r>
            <a:rPr lang="en-US" sz="2300" kern="1200" dirty="0"/>
            <a:t> till </a:t>
          </a:r>
          <a:r>
            <a:rPr lang="en-US" sz="2300" kern="1200" dirty="0" err="1"/>
            <a:t>att</a:t>
          </a:r>
          <a:r>
            <a:rPr lang="en-US" sz="2300" kern="1200" dirty="0"/>
            <a:t> </a:t>
          </a:r>
          <a:r>
            <a:rPr lang="en-US" sz="2300" kern="1200" dirty="0" err="1"/>
            <a:t>optimera</a:t>
          </a:r>
          <a:r>
            <a:rPr lang="en-US" sz="2300" kern="1200" dirty="0"/>
            <a:t> </a:t>
          </a:r>
          <a:r>
            <a:rPr lang="en-US" sz="2300" kern="1200" dirty="0" err="1"/>
            <a:t>vävnaden</a:t>
          </a:r>
          <a:r>
            <a:rPr lang="en-US" sz="2300" kern="1200" dirty="0"/>
            <a:t> </a:t>
          </a:r>
          <a:r>
            <a:rPr lang="en-US" sz="2300" kern="1200" dirty="0" err="1"/>
            <a:t>för</a:t>
          </a:r>
          <a:r>
            <a:rPr lang="en-US" sz="2300" kern="1200" dirty="0"/>
            <a:t> </a:t>
          </a:r>
          <a:r>
            <a:rPr lang="en-US" sz="2300" kern="1200" dirty="0" err="1"/>
            <a:t>klinisk</a:t>
          </a:r>
          <a:r>
            <a:rPr lang="en-US" sz="2300" kern="1200" dirty="0"/>
            <a:t> </a:t>
          </a:r>
          <a:r>
            <a:rPr lang="en-US" sz="2300" kern="1200" dirty="0" err="1"/>
            <a:t>användning</a:t>
          </a:r>
          <a:r>
            <a:rPr lang="en-US" sz="2300" kern="1200" dirty="0"/>
            <a:t> </a:t>
          </a:r>
          <a:r>
            <a:rPr lang="en-US" sz="2300" kern="1200" dirty="0" err="1"/>
            <a:t>och</a:t>
          </a:r>
          <a:r>
            <a:rPr lang="en-US" sz="2300" kern="1200" dirty="0"/>
            <a:t> </a:t>
          </a:r>
          <a:r>
            <a:rPr lang="en-US" sz="2300" kern="1200" dirty="0" err="1"/>
            <a:t>reducera</a:t>
          </a:r>
          <a:r>
            <a:rPr lang="en-US" sz="2300" kern="1200" dirty="0"/>
            <a:t> </a:t>
          </a:r>
          <a:r>
            <a:rPr lang="en-US" sz="2300" kern="1200" dirty="0" err="1"/>
            <a:t>smittorisk</a:t>
          </a:r>
          <a:endParaRPr lang="en-US" sz="2300" kern="1200" dirty="0"/>
        </a:p>
      </dsp:txBody>
      <dsp:txXfrm>
        <a:off x="1435590" y="531"/>
        <a:ext cx="9080009" cy="1242935"/>
      </dsp:txXfrm>
    </dsp:sp>
    <dsp:sp modelId="{7BB2302C-E9B4-4A8F-A8EE-7FCDE5825633}">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D6392-5F94-444F-86D6-9FFDDF281AD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D38EFD-2316-4A01-94CE-7540A74A039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dirty="0" err="1"/>
            <a:t>Exempelvis</a:t>
          </a:r>
          <a:r>
            <a:rPr lang="en-US" sz="2300" kern="1200" dirty="0"/>
            <a:t>: </a:t>
          </a:r>
          <a:r>
            <a:rPr lang="en-US" sz="2300" kern="1200" dirty="0" err="1"/>
            <a:t>skära</a:t>
          </a:r>
          <a:r>
            <a:rPr lang="en-US" sz="2300" kern="1200" dirty="0"/>
            <a:t>, </a:t>
          </a:r>
          <a:r>
            <a:rPr lang="en-US" sz="2300" kern="1200" dirty="0" err="1"/>
            <a:t>slipa</a:t>
          </a:r>
          <a:r>
            <a:rPr lang="en-US" sz="2300" kern="1200" dirty="0"/>
            <a:t>, </a:t>
          </a:r>
          <a:r>
            <a:rPr lang="en-US" sz="2300" kern="1200" dirty="0" err="1"/>
            <a:t>centrifugering</a:t>
          </a:r>
          <a:r>
            <a:rPr lang="en-US" sz="2300" kern="1200" dirty="0"/>
            <a:t>, </a:t>
          </a:r>
          <a:r>
            <a:rPr lang="en-US" sz="2300" kern="1200" dirty="0" err="1"/>
            <a:t>antibiotikabehandling</a:t>
          </a:r>
          <a:r>
            <a:rPr lang="en-US" sz="2300" kern="1200" dirty="0"/>
            <a:t>, </a:t>
          </a:r>
          <a:r>
            <a:rPr lang="en-US" sz="2300" kern="1200" dirty="0" err="1"/>
            <a:t>sterilisering</a:t>
          </a:r>
          <a:r>
            <a:rPr lang="en-US" sz="2300" kern="1200" dirty="0"/>
            <a:t>, </a:t>
          </a:r>
          <a:r>
            <a:rPr lang="en-US" sz="2300" kern="1200" dirty="0" err="1"/>
            <a:t>strålning</a:t>
          </a:r>
          <a:r>
            <a:rPr lang="en-US" sz="2300" kern="1200" dirty="0"/>
            <a:t>, </a:t>
          </a:r>
          <a:r>
            <a:rPr lang="en-US" sz="2300" kern="1200" dirty="0" err="1"/>
            <a:t>glycerolförvaring</a:t>
          </a:r>
          <a:r>
            <a:rPr lang="en-US" sz="2300" kern="1200" dirty="0"/>
            <a:t>, </a:t>
          </a:r>
          <a:r>
            <a:rPr lang="en-US" sz="2300" kern="1200" dirty="0" err="1"/>
            <a:t>nedfrysning</a:t>
          </a:r>
          <a:r>
            <a:rPr lang="en-US" sz="2300" kern="1200" dirty="0"/>
            <a:t>, </a:t>
          </a:r>
          <a:r>
            <a:rPr lang="en-US" sz="2300" kern="1200" dirty="0" err="1"/>
            <a:t>kryopreserveration</a:t>
          </a:r>
          <a:endParaRPr lang="en-US" sz="2300" kern="1200" dirty="0"/>
        </a:p>
      </dsp:txBody>
      <dsp:txXfrm>
        <a:off x="1435590" y="1554201"/>
        <a:ext cx="9080009" cy="1242935"/>
      </dsp:txXfrm>
    </dsp:sp>
    <dsp:sp modelId="{7461558C-42F9-4EB8-9360-C8F321A39412}">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B9696-7509-404A-A07A-941EEEBCF0F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3B471D-BFB9-4DDA-8B2B-719D95B2C8B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dirty="0" err="1"/>
            <a:t>Förvaring</a:t>
          </a:r>
          <a:r>
            <a:rPr lang="en-US" sz="2300" kern="1200" dirty="0"/>
            <a:t> </a:t>
          </a:r>
          <a:r>
            <a:rPr lang="en-US" sz="2300" kern="1200" dirty="0" err="1"/>
            <a:t>i</a:t>
          </a:r>
          <a:r>
            <a:rPr lang="en-US" sz="2300" kern="1200" dirty="0"/>
            <a:t> </a:t>
          </a:r>
          <a:r>
            <a:rPr lang="en-US" sz="2300" kern="1200" dirty="0" err="1"/>
            <a:t>karantän</a:t>
          </a:r>
          <a:r>
            <a:rPr lang="en-US" sz="2300" kern="1200" dirty="0"/>
            <a:t> till </a:t>
          </a:r>
          <a:r>
            <a:rPr lang="en-US" sz="2300" kern="1200" dirty="0" err="1"/>
            <a:t>frisläppning</a:t>
          </a:r>
          <a:r>
            <a:rPr lang="en-US" sz="2300" kern="1200" dirty="0"/>
            <a:t> </a:t>
          </a:r>
          <a:r>
            <a:rPr lang="en-US" sz="2300" kern="1200" dirty="0" err="1"/>
            <a:t>för</a:t>
          </a:r>
          <a:r>
            <a:rPr lang="en-US" sz="2300" kern="1200" dirty="0"/>
            <a:t> transplantation</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B5FF1-82F5-49A7-BE85-2E8BD7326058}">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D6D62-3660-46AF-95FA-5BFDF82E06C9}">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2491C-1198-44EE-8F97-8735FCBCF15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sv-SE" sz="1700" b="1" kern="1200" dirty="0"/>
            <a:t>Donationspotential</a:t>
          </a:r>
          <a:r>
            <a:rPr lang="sv-SE" sz="1700" kern="1200" dirty="0"/>
            <a:t>: De flesta kan donera vävnad. Vävnaden behöver ej vara försörjd med syresatt blod vid tillvaratagandet.</a:t>
          </a:r>
        </a:p>
      </dsp:txBody>
      <dsp:txXfrm>
        <a:off x="1429899" y="2442"/>
        <a:ext cx="5083704" cy="1238008"/>
      </dsp:txXfrm>
    </dsp:sp>
    <dsp:sp modelId="{0C4CB721-0FD2-4EA5-8E7A-6C46BEFE11E7}">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D9155-B0E9-4B72-9788-77D02631BB60}">
      <dsp:nvSpPr>
        <dsp:cNvPr id="0" name=""/>
        <dsp:cNvSpPr/>
      </dsp:nvSpPr>
      <dsp:spPr>
        <a:xfrm>
          <a:off x="374497" y="1803107"/>
          <a:ext cx="680904" cy="680904"/>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D76C69-D132-4390-934B-8B53A809BF3F}">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sv-SE" sz="1700" b="1" kern="1200" dirty="0"/>
            <a:t>Tidsaspekt</a:t>
          </a:r>
          <a:r>
            <a:rPr lang="sv-SE" sz="1700" kern="1200" dirty="0"/>
            <a:t>: Inte samma tidspress för tillvaratagande av vävnader som organ. Vävnader kan förvaras en längre tid mellan tillvaratagande och transplantation.</a:t>
          </a:r>
        </a:p>
      </dsp:txBody>
      <dsp:txXfrm>
        <a:off x="1429899" y="1549953"/>
        <a:ext cx="5083704" cy="1238008"/>
      </dsp:txXfrm>
    </dsp:sp>
    <dsp:sp modelId="{0C037180-B324-40E9-84DD-B81DBBAE9781}">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F0CBD-42FC-4992-8BE1-1B97043758FA}">
      <dsp:nvSpPr>
        <dsp:cNvPr id="0" name=""/>
        <dsp:cNvSpPr/>
      </dsp:nvSpPr>
      <dsp:spPr>
        <a:xfrm flipH="1" flipV="1">
          <a:off x="598048" y="3693606"/>
          <a:ext cx="233802" cy="45722"/>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9F9C02-0E49-4CFD-A536-3CDA339327EB}">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sv-SE" sz="1700" b="1" kern="1200" dirty="0"/>
            <a:t>Indikation: </a:t>
          </a:r>
          <a:r>
            <a:rPr lang="sv-SE" sz="1700" kern="1200" dirty="0"/>
            <a:t>I de flesta fall livskvalitetshöjande. Hud och hjärtklaffar kan vara livräddande. </a:t>
          </a:r>
        </a:p>
      </dsp:txBody>
      <dsp:txXfrm>
        <a:off x="1429899" y="3097464"/>
        <a:ext cx="5083704" cy="1238008"/>
      </dsp:txXfrm>
    </dsp:sp>
    <dsp:sp modelId="{9719FD01-832C-49C5-80F2-8B68A0538CE9}">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399AA-1679-4CB0-AC00-0E2285DE4204}">
      <dsp:nvSpPr>
        <dsp:cNvPr id="0" name=""/>
        <dsp:cNvSpPr/>
      </dsp:nvSpPr>
      <dsp:spPr>
        <a:xfrm>
          <a:off x="374497" y="4923526"/>
          <a:ext cx="680904" cy="68090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464CF9-2601-486E-8F62-EE34F2D8DE5F}">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sv-SE" sz="1700" b="1" kern="1200" dirty="0"/>
            <a:t>Potentiella mottagare: </a:t>
          </a:r>
          <a:r>
            <a:rPr lang="sv-SE" sz="1700" kern="1200" dirty="0"/>
            <a:t>En multivävnadsdonator kan hjälpa upp till ca 30 mottagare.</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EE973FE-3399-4CBA-89CB-F5244E6868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B5C863B-0490-4831-B6C7-0CA04ACD3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6013BB-C168-43A2-B501-129E86A8DC45}" type="datetimeFigureOut">
              <a:rPr lang="sv-SE" smtClean="0"/>
              <a:t>2020-10-02</a:t>
            </a:fld>
            <a:endParaRPr lang="sv-SE"/>
          </a:p>
        </p:txBody>
      </p:sp>
      <p:sp>
        <p:nvSpPr>
          <p:cNvPr id="4" name="Platshållare för sidfot 3">
            <a:extLst>
              <a:ext uri="{FF2B5EF4-FFF2-40B4-BE49-F238E27FC236}">
                <a16:creationId xmlns:a16="http://schemas.microsoft.com/office/drawing/2014/main" id="{E24969D6-22B5-4581-8ABA-2BF04C19ED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D27049D-BE78-49FC-AFC9-62CBDF2C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4F907-8AB4-40BE-AFAC-1028CAF62D27}" type="slidenum">
              <a:rPr lang="sv-SE" smtClean="0"/>
              <a:t>‹#›</a:t>
            </a:fld>
            <a:endParaRPr lang="sv-SE"/>
          </a:p>
        </p:txBody>
      </p:sp>
    </p:spTree>
    <p:extLst>
      <p:ext uri="{BB962C8B-B14F-4D97-AF65-F5344CB8AC3E}">
        <p14:creationId xmlns:p14="http://schemas.microsoft.com/office/powerpoint/2010/main" val="15384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E1780-0ADC-4FAC-A9CF-C86899682454}" type="datetimeFigureOut">
              <a:rPr lang="sv-SE" smtClean="0"/>
              <a:t>2020-10-02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7335F-6970-481E-8D4E-2FB5E9717C42}" type="slidenum">
              <a:rPr lang="sv-SE" smtClean="0"/>
              <a:t>‹#›</a:t>
            </a:fld>
            <a:endParaRPr lang="sv-SE"/>
          </a:p>
        </p:txBody>
      </p:sp>
    </p:spTree>
    <p:extLst>
      <p:ext uri="{BB962C8B-B14F-4D97-AF65-F5344CB8AC3E}">
        <p14:creationId xmlns:p14="http://schemas.microsoft.com/office/powerpoint/2010/main" val="13327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F7335F-6970-481E-8D4E-2FB5E9717C42}" type="slidenum">
              <a:rPr lang="sv-SE" smtClean="0"/>
              <a:t>1</a:t>
            </a:fld>
            <a:endParaRPr lang="sv-SE"/>
          </a:p>
        </p:txBody>
      </p:sp>
    </p:spTree>
    <p:extLst>
      <p:ext uri="{BB962C8B-B14F-4D97-AF65-F5344CB8AC3E}">
        <p14:creationId xmlns:p14="http://schemas.microsoft.com/office/powerpoint/2010/main" val="333875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Sverige finns 31 vävnadsinrättningar vilka hanterar vävnader från avlidna donatorer. För att bedriva en vävnadsinrättning krävs tillstånd av IVO (inspektionen för vård och omsorg) och det är IVO som granskar vävnadsinrättningarna. De två vävnadsinrättningarna i Sverige som tillvaratar flest vävnader är Vävnadsbanken i Lund och Benbanken i Östersund. Båda dessa enheter har egna team för tillvaratagande av vävnad. Ett likande team håller även på att etableras i Stockholm i </a:t>
            </a:r>
            <a:r>
              <a:rPr lang="sv-SE" dirty="0" err="1"/>
              <a:t>RDc’s</a:t>
            </a:r>
            <a:r>
              <a:rPr lang="sv-SE" dirty="0"/>
              <a:t> regi. </a:t>
            </a:r>
          </a:p>
          <a:p>
            <a:endParaRPr lang="sv-SE" dirty="0"/>
          </a:p>
        </p:txBody>
      </p:sp>
      <p:sp>
        <p:nvSpPr>
          <p:cNvPr id="4" name="Platshållare för bildnummer 3"/>
          <p:cNvSpPr>
            <a:spLocks noGrp="1"/>
          </p:cNvSpPr>
          <p:nvPr>
            <p:ph type="sldNum" sz="quarter" idx="5"/>
          </p:nvPr>
        </p:nvSpPr>
        <p:spPr/>
        <p:txBody>
          <a:bodyPr/>
          <a:lstStyle/>
          <a:p>
            <a:fld id="{CDF7335F-6970-481E-8D4E-2FB5E9717C42}" type="slidenum">
              <a:rPr lang="sv-SE" smtClean="0"/>
              <a:t>10</a:t>
            </a:fld>
            <a:endParaRPr lang="sv-SE"/>
          </a:p>
        </p:txBody>
      </p:sp>
    </p:spTree>
    <p:extLst>
      <p:ext uri="{BB962C8B-B14F-4D97-AF65-F5344CB8AC3E}">
        <p14:creationId xmlns:p14="http://schemas.microsoft.com/office/powerpoint/2010/main" val="357240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flesta vävnadsinrättningar tillvaratar inte vävnaden själva utan har avtal med tillvaratagande enheter. Vävnaden paketeras och skickas enligt anvisningar till vävnadsinrättningen. </a:t>
            </a:r>
          </a:p>
          <a:p>
            <a:endParaRPr lang="sv-SE" dirty="0"/>
          </a:p>
          <a:p>
            <a:r>
              <a:rPr lang="sv-SE" dirty="0"/>
              <a:t>På vävnadsinrättningen prepareras vävnaderna i renrum, detta för att minska risken för kontamination av bakterier. Olika vävnader förvaras på olika sätt. Exempelvis förvaras hornhinnor, </a:t>
            </a:r>
            <a:r>
              <a:rPr lang="sv-SE" dirty="0" err="1"/>
              <a:t>amnion</a:t>
            </a:r>
            <a:r>
              <a:rPr lang="sv-SE" dirty="0"/>
              <a:t>, ben och senor i frysar, hud förvaras i glycerol. </a:t>
            </a:r>
          </a:p>
          <a:p>
            <a:endParaRPr lang="sv-SE" dirty="0"/>
          </a:p>
          <a:p>
            <a:r>
              <a:rPr lang="sv-SE" dirty="0"/>
              <a:t>Odlingar tas på vävnaderna för att säkerställa att det inte finns några bakterier som kan överföras till mottagarna. Alla vävnader måste vara i karantän innan man bedömer om de är lämpliga att frisläppas för transplantation. Tiden för karantän varierar mellan olika vävnader. Efter frisläppandet distribueras vävnaden till transplanterande </a:t>
            </a:r>
            <a:r>
              <a:rPr lang="sv-SE"/>
              <a:t>enhet. </a:t>
            </a:r>
          </a:p>
          <a:p>
            <a:endParaRPr lang="sv-SE" dirty="0"/>
          </a:p>
          <a:p>
            <a:r>
              <a:rPr lang="sv-SE" dirty="0"/>
              <a:t>Enligt regelverk finns också krav på spårbarhet vilken skall vara möjlig i 30 år efter transplantationen. Det skall gå att lokalisera och identifiera vävnaden från alla steg i processen, donatorn, vävnadsinrättningen samt mottagaren (dock råder anonymitet mellan donator och mottagare).</a:t>
            </a:r>
          </a:p>
        </p:txBody>
      </p:sp>
      <p:sp>
        <p:nvSpPr>
          <p:cNvPr id="4" name="Platshållare för bildnummer 3"/>
          <p:cNvSpPr>
            <a:spLocks noGrp="1"/>
          </p:cNvSpPr>
          <p:nvPr>
            <p:ph type="sldNum" sz="quarter" idx="5"/>
          </p:nvPr>
        </p:nvSpPr>
        <p:spPr/>
        <p:txBody>
          <a:bodyPr/>
          <a:lstStyle/>
          <a:p>
            <a:fld id="{CDF7335F-6970-481E-8D4E-2FB5E9717C42}" type="slidenum">
              <a:rPr lang="sv-SE" smtClean="0"/>
              <a:t>11</a:t>
            </a:fld>
            <a:endParaRPr lang="sv-SE"/>
          </a:p>
        </p:txBody>
      </p:sp>
    </p:spTree>
    <p:extLst>
      <p:ext uri="{BB962C8B-B14F-4D97-AF65-F5344CB8AC3E}">
        <p14:creationId xmlns:p14="http://schemas.microsoft.com/office/powerpoint/2010/main" val="225153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256ED0-6449-488D-9988-253B59D83A0A}" type="slidenum">
              <a:rPr lang="sv-SE" smtClean="0"/>
              <a:t>12</a:t>
            </a:fld>
            <a:endParaRPr lang="sv-SE"/>
          </a:p>
        </p:txBody>
      </p:sp>
    </p:spTree>
    <p:extLst>
      <p:ext uri="{BB962C8B-B14F-4D97-AF65-F5344CB8AC3E}">
        <p14:creationId xmlns:p14="http://schemas.microsoft.com/office/powerpoint/2010/main" val="82393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7335F-6970-481E-8D4E-2FB5E9717C4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9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Behovet av vävnadstransplantation i Sverige är betydligt större än tillgången på vävnad. </a:t>
            </a:r>
          </a:p>
        </p:txBody>
      </p:sp>
      <p:sp>
        <p:nvSpPr>
          <p:cNvPr id="4" name="Platshållare för bildnummer 3"/>
          <p:cNvSpPr>
            <a:spLocks noGrp="1"/>
          </p:cNvSpPr>
          <p:nvPr>
            <p:ph type="sldNum" sz="quarter" idx="5"/>
          </p:nvPr>
        </p:nvSpPr>
        <p:spPr/>
        <p:txBody>
          <a:bodyPr/>
          <a:lstStyle/>
          <a:p>
            <a:fld id="{CDF7335F-6970-481E-8D4E-2FB5E9717C42}" type="slidenum">
              <a:rPr lang="sv-SE" smtClean="0"/>
              <a:t>2</a:t>
            </a:fld>
            <a:endParaRPr lang="sv-SE"/>
          </a:p>
        </p:txBody>
      </p:sp>
    </p:spTree>
    <p:extLst>
      <p:ext uri="{BB962C8B-B14F-4D97-AF65-F5344CB8AC3E}">
        <p14:creationId xmlns:p14="http://schemas.microsoft.com/office/powerpoint/2010/main" val="426749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Förutsättningarna för att donera vävnad efter döden skiljer sig åt från förutsättningarna vid organdonation. Vävnader behöver inte vara syresätta vid tillvaratagandet, vilket är fallet för organ som därför </a:t>
            </a:r>
            <a:r>
              <a:rPr lang="sv-SE"/>
              <a:t>syresätts med </a:t>
            </a:r>
            <a:r>
              <a:rPr lang="sv-SE" dirty="0"/>
              <a:t>en respirator. Men en organdonator kan också donera vävnad. </a:t>
            </a:r>
          </a:p>
          <a:p>
            <a:endParaRPr lang="sv-SE" dirty="0"/>
          </a:p>
          <a:p>
            <a:r>
              <a:rPr lang="sv-SE" dirty="0"/>
              <a:t>När man endast donerar vävnad har man lite mer tid att, efter döden, utreda de medicinska omständigheterna och inställningen till donation etc. eftersom vävnaderna som doneras inte behöver vara syresatta. Detta gör att personer som avlider på en vanlig vårdavdelning eller utanför sjukhus kan bli aktuella för vävnadsdonation - vilket alltså inte är möjligt när man donerar organ.  </a:t>
            </a:r>
          </a:p>
        </p:txBody>
      </p:sp>
      <p:sp>
        <p:nvSpPr>
          <p:cNvPr id="4" name="Platshållare för bildnummer 3"/>
          <p:cNvSpPr>
            <a:spLocks noGrp="1"/>
          </p:cNvSpPr>
          <p:nvPr>
            <p:ph type="sldNum" sz="quarter" idx="5"/>
          </p:nvPr>
        </p:nvSpPr>
        <p:spPr/>
        <p:txBody>
          <a:bodyPr/>
          <a:lstStyle/>
          <a:p>
            <a:fld id="{CDF7335F-6970-481E-8D4E-2FB5E9717C42}" type="slidenum">
              <a:rPr lang="sv-SE" smtClean="0"/>
              <a:t>3</a:t>
            </a:fld>
            <a:endParaRPr lang="sv-SE"/>
          </a:p>
        </p:txBody>
      </p:sp>
    </p:spTree>
    <p:extLst>
      <p:ext uri="{BB962C8B-B14F-4D97-AF65-F5344CB8AC3E}">
        <p14:creationId xmlns:p14="http://schemas.microsoft.com/office/powerpoint/2010/main" val="60521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F7335F-6970-481E-8D4E-2FB5E9717C42}" type="slidenum">
              <a:rPr lang="sv-SE" smtClean="0"/>
              <a:t>4</a:t>
            </a:fld>
            <a:endParaRPr lang="sv-SE"/>
          </a:p>
        </p:txBody>
      </p:sp>
    </p:spTree>
    <p:extLst>
      <p:ext uri="{BB962C8B-B14F-4D97-AF65-F5344CB8AC3E}">
        <p14:creationId xmlns:p14="http://schemas.microsoft.com/office/powerpoint/2010/main" val="90779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F7335F-6970-481E-8D4E-2FB5E9717C42}" type="slidenum">
              <a:rPr lang="sv-SE" smtClean="0"/>
              <a:t>5</a:t>
            </a:fld>
            <a:endParaRPr lang="sv-SE"/>
          </a:p>
        </p:txBody>
      </p:sp>
    </p:spTree>
    <p:extLst>
      <p:ext uri="{BB962C8B-B14F-4D97-AF65-F5344CB8AC3E}">
        <p14:creationId xmlns:p14="http://schemas.microsoft.com/office/powerpoint/2010/main" val="102641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F7335F-6970-481E-8D4E-2FB5E9717C42}" type="slidenum">
              <a:rPr lang="sv-SE" smtClean="0"/>
              <a:t>6</a:t>
            </a:fld>
            <a:endParaRPr lang="sv-SE"/>
          </a:p>
        </p:txBody>
      </p:sp>
    </p:spTree>
    <p:extLst>
      <p:ext uri="{BB962C8B-B14F-4D97-AF65-F5344CB8AC3E}">
        <p14:creationId xmlns:p14="http://schemas.microsoft.com/office/powerpoint/2010/main" val="256508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 flesta fall sker tillvaratagande av vävnad på bårhus/obduktionsenhet. I de fall det exempelvis finns en brottsmisstanke, dödsorsaken är oklar eller då man behöver fastställa den avlidnes identitet görs en rättsmedicinsk obduktion. Rättsmedicin bidrar med ca 26 procent av de transplanterade vävnader i Sverige. Vid en organdonation kan det ibland visa sig att hjärtat inte är lämpligt att transplanteras, då kan man istället tillvarata hjärtklaffarna. Likaså kan en patient som erhåller ett nytt hjärta donera välfungerande klaffar från sitt ”gamla” hjärta i samband med transplantationen. </a:t>
            </a:r>
          </a:p>
        </p:txBody>
      </p:sp>
      <p:sp>
        <p:nvSpPr>
          <p:cNvPr id="4" name="Platshållare för bildnummer 3"/>
          <p:cNvSpPr>
            <a:spLocks noGrp="1"/>
          </p:cNvSpPr>
          <p:nvPr>
            <p:ph type="sldNum" sz="quarter" idx="5"/>
          </p:nvPr>
        </p:nvSpPr>
        <p:spPr/>
        <p:txBody>
          <a:bodyPr/>
          <a:lstStyle/>
          <a:p>
            <a:fld id="{CDF7335F-6970-481E-8D4E-2FB5E9717C42}" type="slidenum">
              <a:rPr lang="sv-SE" smtClean="0"/>
              <a:t>7</a:t>
            </a:fld>
            <a:endParaRPr lang="sv-SE"/>
          </a:p>
        </p:txBody>
      </p:sp>
    </p:spTree>
    <p:extLst>
      <p:ext uri="{BB962C8B-B14F-4D97-AF65-F5344CB8AC3E}">
        <p14:creationId xmlns:p14="http://schemas.microsoft.com/office/powerpoint/2010/main" val="221659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möjliggöra donation av vävnader måste en kroppsundersökning göras i vilken man tittar efter piercing (inklusive hål i öronen), tatueringar och stickmärken som kan vara tecken på intravenöst missbruk, samt uppenbara hudförändringar som ger upphov till misstanke om </a:t>
            </a:r>
            <a:r>
              <a:rPr lang="sv-SE" dirty="0" err="1"/>
              <a:t>malignitet</a:t>
            </a:r>
            <a:r>
              <a:rPr lang="sv-SE" dirty="0"/>
              <a:t>. Ofta kan fynden behöva kompletteras med frågor till närstående, såsom ”När och var gjordes tatueringen”.</a:t>
            </a:r>
          </a:p>
          <a:p>
            <a:endParaRPr lang="sv-SE" dirty="0"/>
          </a:p>
          <a:p>
            <a:r>
              <a:rPr lang="sv-SE" dirty="0"/>
              <a:t>Till skillnad från vid en organdonation sker samtyckesutredningen i de flesta fall via telefon, men det är i övrigt samma regler som gäller kring samtycke till donation.</a:t>
            </a:r>
          </a:p>
          <a:p>
            <a:endParaRPr lang="sv-SE" dirty="0"/>
          </a:p>
          <a:p>
            <a:r>
              <a:rPr lang="sv-SE" dirty="0"/>
              <a:t>Vävnadskoordinatorn utreder om det förekommer några kontraindikationer för donation, vilka är specifika för varje vävnad som kan bli aktuell. </a:t>
            </a:r>
          </a:p>
          <a:p>
            <a:endParaRPr lang="sv-SE" dirty="0"/>
          </a:p>
          <a:p>
            <a:r>
              <a:rPr lang="sv-SE" dirty="0"/>
              <a:t>Blodprov för virusserologis behöver tas senast 24 timmar efter dödsfallet, för att säkerställa att blodsmitta så som hepatit, HIV m.fl. inte överförs  från donator till mottagare. </a:t>
            </a:r>
          </a:p>
          <a:p>
            <a:endParaRPr lang="sv-SE" dirty="0"/>
          </a:p>
          <a:p>
            <a:r>
              <a:rPr lang="sv-SE" dirty="0"/>
              <a:t>Vävnaden behöver slutligen tillvaratas senast 48 timmar (72 för hud) efter dödsfallet. </a:t>
            </a:r>
          </a:p>
          <a:p>
            <a:endParaRPr lang="sv-SE" dirty="0"/>
          </a:p>
          <a:p>
            <a:r>
              <a:rPr lang="sv-SE" dirty="0"/>
              <a:t>Sammantaget är det många moment som behöver hinnas med, och närstående ska ges utrymme till eftertanke, inom relativt snäva tidsramar, vilket ställer höga krav på god logistik och samarbete mellan alla involverade parter. </a:t>
            </a:r>
          </a:p>
        </p:txBody>
      </p:sp>
      <p:sp>
        <p:nvSpPr>
          <p:cNvPr id="4" name="Platshållare för bildnummer 3"/>
          <p:cNvSpPr>
            <a:spLocks noGrp="1"/>
          </p:cNvSpPr>
          <p:nvPr>
            <p:ph type="sldNum" sz="quarter" idx="5"/>
          </p:nvPr>
        </p:nvSpPr>
        <p:spPr/>
        <p:txBody>
          <a:bodyPr/>
          <a:lstStyle/>
          <a:p>
            <a:fld id="{CDF7335F-6970-481E-8D4E-2FB5E9717C42}" type="slidenum">
              <a:rPr lang="sv-SE" smtClean="0"/>
              <a:t>8</a:t>
            </a:fld>
            <a:endParaRPr lang="sv-SE"/>
          </a:p>
        </p:txBody>
      </p:sp>
    </p:spTree>
    <p:extLst>
      <p:ext uri="{BB962C8B-B14F-4D97-AF65-F5344CB8AC3E}">
        <p14:creationId xmlns:p14="http://schemas.microsoft.com/office/powerpoint/2010/main" val="419896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en donationsprocess ska kunna fullföljas, från att en patient blir dödförklarad till att de vävnader som tagits tillvara kan transplanteras, är det många personer som blir involverade. Under en donationsprocess är alla är lika viktiga och varje genomförd donation är ett teamarbete. På bilden ser du ett exempel på personer som kan bli involverade för att kunna genomföra en donationsprocess.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7335F-6970-481E-8D4E-2FB5E9717C4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071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36310"/>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dirty="0"/>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Stockholm Gotland </a:t>
            </a:r>
          </a:p>
          <a:p>
            <a:pPr lvl="0"/>
            <a:endParaRPr lang="sv-SE" dirty="0"/>
          </a:p>
        </p:txBody>
      </p:sp>
      <p:pic>
        <p:nvPicPr>
          <p:cNvPr id="11" name="Bildobjekt 10" descr="En bild som visar ritning&#10;&#10;Automatiskt genererad beskrivning">
            <a:extLst>
              <a:ext uri="{FF2B5EF4-FFF2-40B4-BE49-F238E27FC236}">
                <a16:creationId xmlns:a16="http://schemas.microsoft.com/office/drawing/2014/main" id="{4AE045AB-5FF7-46B8-9D95-776402C73BC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3" name="Bildobjekt 12" descr="En bild som visar ritning, ljus&#10;&#10;Automatiskt genererad beskrivning">
            <a:extLst>
              <a:ext uri="{FF2B5EF4-FFF2-40B4-BE49-F238E27FC236}">
                <a16:creationId xmlns:a16="http://schemas.microsoft.com/office/drawing/2014/main" id="{ED45F454-D23B-4292-82A8-07CB15E33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835" y="284354"/>
            <a:ext cx="6603381" cy="6603381"/>
          </a:xfrm>
          <a:prstGeom prst="rect">
            <a:avLst/>
          </a:prstGeom>
        </p:spPr>
      </p:pic>
    </p:spTree>
    <p:extLst>
      <p:ext uri="{BB962C8B-B14F-4D97-AF65-F5344CB8AC3E}">
        <p14:creationId xmlns:p14="http://schemas.microsoft.com/office/powerpoint/2010/main" val="206310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1475EA2-A026-4A05-96A9-6F55DA95D2F2}"/>
              </a:ext>
            </a:extLst>
          </p:cNvPr>
          <p:cNvSpPr>
            <a:spLocks noGrp="1"/>
          </p:cNvSpPr>
          <p:nvPr>
            <p:ph type="dt" sz="half" idx="10"/>
          </p:nvPr>
        </p:nvSpPr>
        <p:spPr/>
        <p:txBody>
          <a:bodyPr/>
          <a:lstStyle/>
          <a:p>
            <a:fld id="{0BEB5821-7606-4556-885F-027ACFEB6D69}" type="datetimeFigureOut">
              <a:rPr lang="sv-SE" smtClean="0"/>
              <a:t>2020-10-02</a:t>
            </a:fld>
            <a:endParaRPr lang="sv-SE"/>
          </a:p>
        </p:txBody>
      </p:sp>
      <p:sp>
        <p:nvSpPr>
          <p:cNvPr id="3" name="Platshållare för sidfot 2">
            <a:extLst>
              <a:ext uri="{FF2B5EF4-FFF2-40B4-BE49-F238E27FC236}">
                <a16:creationId xmlns:a16="http://schemas.microsoft.com/office/drawing/2014/main" id="{17A5FBF1-2EF7-4E9B-8112-9571FF6B02B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72C4B36-F831-4759-AEC5-A3629848435E}"/>
              </a:ext>
            </a:extLst>
          </p:cNvPr>
          <p:cNvSpPr>
            <a:spLocks noGrp="1"/>
          </p:cNvSpPr>
          <p:nvPr>
            <p:ph type="sldNum" sz="quarter" idx="12"/>
          </p:nvPr>
        </p:nvSpPr>
        <p:spPr/>
        <p:txBody>
          <a:bodyPr/>
          <a:lstStyle/>
          <a:p>
            <a:fld id="{9E0FEA5B-5648-459F-87E8-F9B2DEFAFCB6}" type="slidenum">
              <a:rPr lang="sv-SE" smtClean="0"/>
              <a:t>‹#›</a:t>
            </a:fld>
            <a:endParaRPr lang="sv-SE"/>
          </a:p>
        </p:txBody>
      </p:sp>
    </p:spTree>
    <p:extLst>
      <p:ext uri="{BB962C8B-B14F-4D97-AF65-F5344CB8AC3E}">
        <p14:creationId xmlns:p14="http://schemas.microsoft.com/office/powerpoint/2010/main" val="108156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p>
            <a:endParaRPr lang="sv-SE" dirty="0"/>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826522"/>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dirty="0"/>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39"/>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dirty="0"/>
              <a:t>Och här för mer text</a:t>
            </a:r>
          </a:p>
        </p:txBody>
      </p:sp>
    </p:spTree>
    <p:extLst>
      <p:ext uri="{BB962C8B-B14F-4D97-AF65-F5344CB8AC3E}">
        <p14:creationId xmlns:p14="http://schemas.microsoft.com/office/powerpoint/2010/main" val="105698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Diagram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A9875687-D4F3-479D-B866-32FC60038AF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1989545-9D9B-418A-A35A-C53C79E64146}"/>
              </a:ext>
            </a:extLst>
          </p:cNvPr>
          <p:cNvSpPr>
            <a:spLocks noGrp="1"/>
          </p:cNvSpPr>
          <p:nvPr>
            <p:ph type="title"/>
          </p:nvPr>
        </p:nvSpPr>
        <p:spPr>
          <a:xfrm>
            <a:off x="932328" y="445807"/>
            <a:ext cx="10515600" cy="1325563"/>
          </a:xfrm>
          <a:prstGeom prst="rect">
            <a:avLst/>
          </a:prstGeom>
        </p:spPr>
        <p:txBody>
          <a:bodyPr/>
          <a:lstStyle>
            <a:lvl1pPr algn="l">
              <a:defRPr/>
            </a:lvl1pPr>
          </a:lstStyle>
          <a:p>
            <a:r>
              <a:rPr lang="sv-SE" dirty="0"/>
              <a:t>Klicka här för att ändra mall för rubrikformat</a:t>
            </a:r>
          </a:p>
        </p:txBody>
      </p:sp>
      <p:graphicFrame>
        <p:nvGraphicFramePr>
          <p:cNvPr id="10" name="Diagram 9">
            <a:extLst>
              <a:ext uri="{FF2B5EF4-FFF2-40B4-BE49-F238E27FC236}">
                <a16:creationId xmlns:a16="http://schemas.microsoft.com/office/drawing/2014/main" id="{714FA27E-7518-4FBF-93A2-9C5E0C8B5DE5}"/>
              </a:ext>
            </a:extLst>
          </p:cNvPr>
          <p:cNvGraphicFramePr/>
          <p:nvPr userDrawn="1">
            <p:extLst>
              <p:ext uri="{D42A27DB-BD31-4B8C-83A1-F6EECF244321}">
                <p14:modId xmlns:p14="http://schemas.microsoft.com/office/powerpoint/2010/main" val="2756092246"/>
              </p:ext>
            </p:extLst>
          </p:nvPr>
        </p:nvGraphicFramePr>
        <p:xfrm>
          <a:off x="1062318" y="766734"/>
          <a:ext cx="10078569"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69162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673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Rubrikbild">
    <p:bg>
      <p:bgPr>
        <a:solidFill>
          <a:schemeClr val="bg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4A6AF10-D518-4636-AFFE-148B4A1D05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162" r="5283"/>
          <a:stretch/>
        </p:blipFill>
        <p:spPr>
          <a:xfrm>
            <a:off x="2492759" y="0"/>
            <a:ext cx="9699241" cy="6858000"/>
          </a:xfrm>
          <a:prstGeom prst="rect">
            <a:avLst/>
          </a:prstGeom>
        </p:spPr>
      </p:pic>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36310"/>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dirty="0"/>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Stockholm Gotland </a:t>
            </a:r>
          </a:p>
          <a:p>
            <a:pPr lvl="0"/>
            <a:endParaRPr lang="sv-SE" dirty="0"/>
          </a:p>
        </p:txBody>
      </p:sp>
    </p:spTree>
    <p:extLst>
      <p:ext uri="{BB962C8B-B14F-4D97-AF65-F5344CB8AC3E}">
        <p14:creationId xmlns:p14="http://schemas.microsoft.com/office/powerpoint/2010/main" val="119527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1825625"/>
            <a:ext cx="10515600" cy="432640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8893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4997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2FCB9-1D68-4A44-B330-FBB08A53274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9B62A96-CEC3-4F99-826B-BFA339F8C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E4596BD-B5E6-4724-B0B1-ACF21757149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1A5746-F8C0-4004-A797-FBCE22AB6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359191F-0727-4F3F-BADE-9A299FFFF56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2434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13732"/>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dirty="0"/>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Stockholm Gotland </a:t>
            </a:r>
          </a:p>
          <a:p>
            <a:pPr lvl="0"/>
            <a:endParaRPr lang="sv-SE" dirty="0"/>
          </a:p>
        </p:txBody>
      </p:sp>
      <p:pic>
        <p:nvPicPr>
          <p:cNvPr id="11" name="Bildobjekt 10" descr="En bild som visar ritning&#10;&#10;Automatiskt genererad beskrivning">
            <a:extLst>
              <a:ext uri="{FF2B5EF4-FFF2-40B4-BE49-F238E27FC236}">
                <a16:creationId xmlns:a16="http://schemas.microsoft.com/office/drawing/2014/main" id="{4AE045AB-5FF7-46B8-9D95-776402C73BC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5" name="Bildobjekt 14" descr="En bild som visar ritning, mugg&#10;&#10;Automatiskt genererad beskrivning">
            <a:extLst>
              <a:ext uri="{FF2B5EF4-FFF2-40B4-BE49-F238E27FC236}">
                <a16:creationId xmlns:a16="http://schemas.microsoft.com/office/drawing/2014/main" id="{CF5766DD-93DC-4F44-9D0B-CD6B2BF5C6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5997" y="358692"/>
            <a:ext cx="6250263" cy="6250263"/>
          </a:xfrm>
          <a:prstGeom prst="rect">
            <a:avLst/>
          </a:prstGeom>
        </p:spPr>
      </p:pic>
    </p:spTree>
    <p:extLst>
      <p:ext uri="{BB962C8B-B14F-4D97-AF65-F5344CB8AC3E}">
        <p14:creationId xmlns:p14="http://schemas.microsoft.com/office/powerpoint/2010/main" val="100792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36310"/>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dirty="0"/>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dirty="0">
                <a:ln>
                  <a:noFill/>
                </a:ln>
                <a:solidFill>
                  <a:prstClr val="black">
                    <a:lumMod val="75000"/>
                    <a:lumOff val="25000"/>
                  </a:prstClr>
                </a:solidFill>
                <a:effectLst/>
                <a:uLnTx/>
                <a:uFillTx/>
                <a:latin typeface="+mn-lt"/>
                <a:ea typeface="+mn-ea"/>
                <a:cs typeface="+mn-cs"/>
              </a:rPr>
              <a:t>Stockholm Gotland </a:t>
            </a:r>
          </a:p>
          <a:p>
            <a:pPr lvl="0"/>
            <a:endParaRPr lang="sv-SE" dirty="0"/>
          </a:p>
        </p:txBody>
      </p:sp>
      <p:grpSp>
        <p:nvGrpSpPr>
          <p:cNvPr id="7" name="Grupp 6">
            <a:extLst>
              <a:ext uri="{FF2B5EF4-FFF2-40B4-BE49-F238E27FC236}">
                <a16:creationId xmlns:a16="http://schemas.microsoft.com/office/drawing/2014/main" id="{25709AEC-731F-473B-A226-E8C9E17A5833}"/>
              </a:ext>
            </a:extLst>
          </p:cNvPr>
          <p:cNvGrpSpPr/>
          <p:nvPr userDrawn="1"/>
        </p:nvGrpSpPr>
        <p:grpSpPr>
          <a:xfrm>
            <a:off x="2516591" y="-2221"/>
            <a:ext cx="10164204" cy="6897391"/>
            <a:chOff x="2516591" y="-2221"/>
            <a:chExt cx="10164204" cy="6897391"/>
          </a:xfrm>
        </p:grpSpPr>
        <p:pic>
          <p:nvPicPr>
            <p:cNvPr id="13" name="Bildobjekt 12" descr="En bild som visar ritning&#10;&#10;Automatiskt genererad beskrivning">
              <a:extLst>
                <a:ext uri="{FF2B5EF4-FFF2-40B4-BE49-F238E27FC236}">
                  <a16:creationId xmlns:a16="http://schemas.microsoft.com/office/drawing/2014/main" id="{A66FBF50-785B-40D8-ACC0-5EF78130D49A}"/>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7" name="Bildobjekt 16" descr="En bild som visar ritning&#10;&#10;Automatiskt genererad beskrivning">
              <a:extLst>
                <a:ext uri="{FF2B5EF4-FFF2-40B4-BE49-F238E27FC236}">
                  <a16:creationId xmlns:a16="http://schemas.microsoft.com/office/drawing/2014/main" id="{6C1AB022-4B46-4550-8C18-8236E9275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66263" y="280638"/>
              <a:ext cx="6614532" cy="6614532"/>
            </a:xfrm>
            <a:prstGeom prst="rect">
              <a:avLst/>
            </a:prstGeom>
          </p:spPr>
        </p:pic>
      </p:grpSp>
    </p:spTree>
    <p:extLst>
      <p:ext uri="{BB962C8B-B14F-4D97-AF65-F5344CB8AC3E}">
        <p14:creationId xmlns:p14="http://schemas.microsoft.com/office/powerpoint/2010/main" val="35887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77BCE-26EA-46BB-BD21-C064DDC73A2F}"/>
              </a:ext>
            </a:extLst>
          </p:cNvPr>
          <p:cNvSpPr>
            <a:spLocks noGrp="1"/>
          </p:cNvSpPr>
          <p:nvPr>
            <p:ph type="title"/>
          </p:nvPr>
        </p:nvSpPr>
        <p:spPr/>
        <p:txBody>
          <a:bodyPr/>
          <a:lstStyle>
            <a:lvl1pPr>
              <a:defRPr>
                <a:solidFill>
                  <a:schemeClr val="tx1">
                    <a:lumMod val="85000"/>
                    <a:lumOff val="15000"/>
                  </a:schemeClr>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DF4D288-85B0-4CE5-B49E-DAD099F9F9D3}"/>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En bild som visar klocka, tecken, ritning&#10;&#10;Automatiskt genererad beskrivning">
            <a:extLst>
              <a:ext uri="{FF2B5EF4-FFF2-40B4-BE49-F238E27FC236}">
                <a16:creationId xmlns:a16="http://schemas.microsoft.com/office/drawing/2014/main" id="{082F980E-4D2B-4EA5-B348-7E0326F77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1590" y="6101242"/>
            <a:ext cx="1322094" cy="616977"/>
          </a:xfrm>
          <a:prstGeom prst="rect">
            <a:avLst/>
          </a:prstGeom>
        </p:spPr>
      </p:pic>
    </p:spTree>
    <p:extLst>
      <p:ext uri="{BB962C8B-B14F-4D97-AF65-F5344CB8AC3E}">
        <p14:creationId xmlns:p14="http://schemas.microsoft.com/office/powerpoint/2010/main" val="19808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dirty="0"/>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tx1"/>
                </a:solidFill>
                <a:latin typeface="+mn-lt"/>
              </a:defRPr>
            </a:lvl1pPr>
          </a:lstStyle>
          <a:p>
            <a:pPr lvl="0"/>
            <a:r>
              <a:rPr lang="sv-SE" dirty="0"/>
              <a:t>Klicka här för att ändra format på bakgrundstexten</a:t>
            </a:r>
          </a:p>
          <a:p>
            <a:pPr lvl="0"/>
            <a:r>
              <a:rPr lang="sv-SE" dirty="0"/>
              <a:t>X</a:t>
            </a:r>
          </a:p>
          <a:p>
            <a:pPr lvl="0"/>
            <a:r>
              <a:rPr lang="sv-SE" dirty="0"/>
              <a:t>X</a:t>
            </a:r>
          </a:p>
          <a:p>
            <a:pPr lvl="0"/>
            <a:r>
              <a:rPr lang="sv-SE" dirty="0"/>
              <a:t>X</a:t>
            </a:r>
          </a:p>
          <a:p>
            <a:pPr lvl="0"/>
            <a:r>
              <a:rPr lang="sv-SE" dirty="0"/>
              <a:t>X</a:t>
            </a:r>
          </a:p>
        </p:txBody>
      </p:sp>
    </p:spTree>
    <p:extLst>
      <p:ext uri="{BB962C8B-B14F-4D97-AF65-F5344CB8AC3E}">
        <p14:creationId xmlns:p14="http://schemas.microsoft.com/office/powerpoint/2010/main" val="140577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0CE67A7-850F-46D9-BCFF-D83B828866B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5400BFE-EA9D-490A-97E2-ACEFEBCC54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16458CF-FF12-42BB-8D19-60372117F2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9" name="Bildobjekt 8">
            <a:extLst>
              <a:ext uri="{FF2B5EF4-FFF2-40B4-BE49-F238E27FC236}">
                <a16:creationId xmlns:a16="http://schemas.microsoft.com/office/drawing/2014/main" id="{38D1E75C-BAE9-4B04-8CF8-3CF338A79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93447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CA0344-3DE6-4202-808F-A4C86A494137}"/>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3C50DC-C432-4983-B2B5-EB10AF2032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24A2FA9-62EC-46A5-AF48-B4AC320D2E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a:extLst>
              <a:ext uri="{FF2B5EF4-FFF2-40B4-BE49-F238E27FC236}">
                <a16:creationId xmlns:a16="http://schemas.microsoft.com/office/drawing/2014/main" id="{2BE4D1A3-B5DD-446C-8EF0-C700D1B8B0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11583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amp;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4C50B-AF16-445A-922F-70C2AFFF42E2}"/>
              </a:ext>
            </a:extLst>
          </p:cNvPr>
          <p:cNvSpPr>
            <a:spLocks noGrp="1"/>
          </p:cNvSpPr>
          <p:nvPr>
            <p:ph type="title"/>
          </p:nvPr>
        </p:nvSpPr>
        <p:spPr/>
        <p:txBody>
          <a:bodyPr/>
          <a:lstStyle/>
          <a:p>
            <a:r>
              <a:rPr lang="sv-SE"/>
              <a:t>Klicka här för att ändra mall för rubrikformat</a:t>
            </a:r>
          </a:p>
        </p:txBody>
      </p:sp>
      <p:sp>
        <p:nvSpPr>
          <p:cNvPr id="7" name="Platshållare för bild 6">
            <a:extLst>
              <a:ext uri="{FF2B5EF4-FFF2-40B4-BE49-F238E27FC236}">
                <a16:creationId xmlns:a16="http://schemas.microsoft.com/office/drawing/2014/main" id="{3AB9EA88-F769-45F0-865B-2C42B1814C6A}"/>
              </a:ext>
            </a:extLst>
          </p:cNvPr>
          <p:cNvSpPr>
            <a:spLocks noGrp="1"/>
          </p:cNvSpPr>
          <p:nvPr>
            <p:ph type="pic" sz="quarter" idx="10"/>
          </p:nvPr>
        </p:nvSpPr>
        <p:spPr>
          <a:xfrm>
            <a:off x="853888" y="1855788"/>
            <a:ext cx="10522137" cy="3717925"/>
          </a:xfrm>
          <a:prstGeom prst="rect">
            <a:avLst/>
          </a:prstGeom>
        </p:spPr>
        <p:txBody>
          <a:bodyPr/>
          <a:lstStyle/>
          <a:p>
            <a:endParaRPr lang="sv-SE"/>
          </a:p>
        </p:txBody>
      </p:sp>
    </p:spTree>
    <p:extLst>
      <p:ext uri="{BB962C8B-B14F-4D97-AF65-F5344CB8AC3E}">
        <p14:creationId xmlns:p14="http://schemas.microsoft.com/office/powerpoint/2010/main" val="90156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992DD7-E2F4-4B55-B747-4BC23A469E64}"/>
              </a:ext>
            </a:extLst>
          </p:cNvPr>
          <p:cNvSpPr>
            <a:spLocks noGrp="1"/>
          </p:cNvSpPr>
          <p:nvPr>
            <p:ph type="title"/>
          </p:nvPr>
        </p:nvSpPr>
        <p:spPr>
          <a:xfrm>
            <a:off x="839788" y="365125"/>
            <a:ext cx="10515600" cy="1325563"/>
          </a:xfrm>
        </p:spPr>
        <p:txBody>
          <a:bodyPr/>
          <a:lstStyle>
            <a:lvl1pPr>
              <a:defRPr>
                <a:solidFill>
                  <a:schemeClr val="tx1">
                    <a:lumMod val="85000"/>
                    <a:lumOff val="15000"/>
                  </a:schemeClr>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58D20E2-5770-445B-A5B9-8E40C303800A}"/>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BC984EE-72F4-4ECE-A320-27D8EAE563D3}"/>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AFA2221-918F-4A50-B4D5-C73D078ACED3}"/>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222186E-AC4E-40D7-A732-7823B21E17B0}"/>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En bild som visar klocka, tecken, ritning&#10;&#10;Automatiskt genererad beskrivning">
            <a:extLst>
              <a:ext uri="{FF2B5EF4-FFF2-40B4-BE49-F238E27FC236}">
                <a16:creationId xmlns:a16="http://schemas.microsoft.com/office/drawing/2014/main" id="{8E044A97-44C5-4362-B6CE-8D4574A486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1590" y="6101242"/>
            <a:ext cx="1322094" cy="616977"/>
          </a:xfrm>
          <a:prstGeom prst="rect">
            <a:avLst/>
          </a:prstGeom>
        </p:spPr>
      </p:pic>
    </p:spTree>
    <p:extLst>
      <p:ext uri="{BB962C8B-B14F-4D97-AF65-F5344CB8AC3E}">
        <p14:creationId xmlns:p14="http://schemas.microsoft.com/office/powerpoint/2010/main" val="2921757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EDA307-1472-4EDA-AA89-CA5F3B1E0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61A983-21AA-4208-80F0-0C0DFC171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74343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588C423-00F3-494E-85E6-1A5CC3E69A2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koppling 8">
            <a:extLst>
              <a:ext uri="{FF2B5EF4-FFF2-40B4-BE49-F238E27FC236}">
                <a16:creationId xmlns:a16="http://schemas.microsoft.com/office/drawing/2014/main" id="{AF26C0B7-0CD7-4CA2-943D-5543D6D9E4F9}"/>
              </a:ext>
            </a:extLst>
          </p:cNvPr>
          <p:cNvCxnSpPr>
            <a:cxnSpLocks/>
          </p:cNvCxnSpPr>
          <p:nvPr userDrawn="1"/>
        </p:nvCxnSpPr>
        <p:spPr>
          <a:xfrm>
            <a:off x="4318022" y="1996888"/>
            <a:ext cx="0" cy="2877671"/>
          </a:xfrm>
          <a:prstGeom prst="line">
            <a:avLst/>
          </a:prstGeom>
          <a:ln w="127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97D7F17E-6FED-4CBF-B679-1EF31E7C6D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54921191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kern="1200">
          <a:solidFill>
            <a:srgbClr val="F5ACB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C44A29C-87EA-4489-B7B6-9A9B8AB0A84F}"/>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77E42C98-606F-4577-BC32-92D1857B99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422994179"/>
      </p:ext>
    </p:extLst>
  </p:cSld>
  <p:clrMap bg1="lt1" tx1="dk1" bg2="lt2" tx2="dk2" accent1="accent1" accent2="accent2" accent3="accent3" accent4="accent4" accent5="accent5" accent6="accent6" hlink="hlink" folHlink="folHlink"/>
  <p:sldLayoutIdLst>
    <p:sldLayoutId id="2147483663"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2EE3AC5-08A1-4DA3-9F41-9623B6FDD92E}"/>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CD2D613-98B3-4EC6-96D7-86C9E459A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pic>
        <p:nvPicPr>
          <p:cNvPr id="9" name="Bildobjekt 8">
            <a:extLst>
              <a:ext uri="{FF2B5EF4-FFF2-40B4-BE49-F238E27FC236}">
                <a16:creationId xmlns:a16="http://schemas.microsoft.com/office/drawing/2014/main" id="{D179278D-359B-4079-A36B-C4C65795FC1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896420133"/>
      </p:ext>
    </p:extLst>
  </p:cSld>
  <p:clrMap bg1="lt1" tx1="dk1" bg2="lt2" tx2="dk2" accent1="accent1" accent2="accent2" accent3="accent3" accent4="accent4" accent5="accent5" accent6="accent6" hlink="hlink" folHlink="folHlink"/>
  <p:sldLayoutIdLst>
    <p:sldLayoutId id="2147483672" r:id="rId1"/>
    <p:sldLayoutId id="2147483689"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F817B-E081-4FF2-BDC0-FB77F43DB780}"/>
              </a:ext>
            </a:extLst>
          </p:cNvPr>
          <p:cNvSpPr/>
          <p:nvPr userDrawn="1"/>
        </p:nvSpPr>
        <p:spPr>
          <a:xfrm>
            <a:off x="1" y="0"/>
            <a:ext cx="5392270" cy="6858000"/>
          </a:xfrm>
          <a:prstGeom prst="rect">
            <a:avLst/>
          </a:prstGeom>
          <a:solidFill>
            <a:srgbClr val="F5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8A365ACE-874A-4FF2-ACFD-6BAE7D8B6302}"/>
              </a:ext>
            </a:extLst>
          </p:cNvPr>
          <p:cNvCxnSpPr>
            <a:cxnSpLocks/>
          </p:cNvCxnSpPr>
          <p:nvPr userDrawn="1"/>
        </p:nvCxnSpPr>
        <p:spPr>
          <a:xfrm>
            <a:off x="753041" y="3435382"/>
            <a:ext cx="3880993"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DA27090E-C429-4BD4-A4E7-D82B048B9C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570342665"/>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8910BBD-4CA1-42EC-80F3-7E35531F1DB8}"/>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A693F31C-566B-4B95-BA8B-93A108D6C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pic>
        <p:nvPicPr>
          <p:cNvPr id="10" name="Bildobjekt 9">
            <a:extLst>
              <a:ext uri="{FF2B5EF4-FFF2-40B4-BE49-F238E27FC236}">
                <a16:creationId xmlns:a16="http://schemas.microsoft.com/office/drawing/2014/main" id="{A89D3A4F-8B6B-4E0A-8E99-878128E79B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9743529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05C05B-2A22-412B-B873-9F9B860058C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99A80C5-0DB1-4A33-A4E3-148F8B4FBF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492680879"/>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8AFDE8D-3ECD-4949-AAD2-27AE9B030C3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E1B9998D-2CC1-4FBE-B01E-742980ACD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0B81B8-A7B4-4716-8D08-C2F0448AB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a:extLst>
              <a:ext uri="{FF2B5EF4-FFF2-40B4-BE49-F238E27FC236}">
                <a16:creationId xmlns:a16="http://schemas.microsoft.com/office/drawing/2014/main" id="{753D37DC-A063-49AB-AC1A-8AB4C26BDC7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622716227"/>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hyperlink" Target="https://openclipart.org/detail/211768/matt-icons_go-up-by-sixsixfive-211768" TargetMode="External"/><Relationship Id="rId5" Type="http://schemas.openxmlformats.org/officeDocument/2006/relationships/diagramQuickStyle" Target="../diagrams/quickStyle2.xml"/><Relationship Id="rId10"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hyperlink" Target="http://de.depositphotos.com/6911111/stock-illustration-hourglas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89F8933-A58C-4086-BCBA-C3E8A6FD0474}"/>
              </a:ext>
            </a:extLst>
          </p:cNvPr>
          <p:cNvSpPr>
            <a:spLocks noGrp="1"/>
          </p:cNvSpPr>
          <p:nvPr>
            <p:ph type="body" sz="quarter" idx="10"/>
          </p:nvPr>
        </p:nvSpPr>
        <p:spPr>
          <a:xfrm>
            <a:off x="232775" y="415369"/>
            <a:ext cx="2126027" cy="2166938"/>
          </a:xfrm>
        </p:spPr>
        <p:txBody>
          <a:bodyPr/>
          <a:lstStyle/>
          <a:p>
            <a:r>
              <a:rPr lang="sv-SE"/>
              <a:t>Vävnadsdonation</a:t>
            </a:r>
            <a:endParaRPr lang="sv-SE" dirty="0"/>
          </a:p>
        </p:txBody>
      </p:sp>
      <p:sp>
        <p:nvSpPr>
          <p:cNvPr id="3" name="Platshållare för text 2">
            <a:extLst>
              <a:ext uri="{FF2B5EF4-FFF2-40B4-BE49-F238E27FC236}">
                <a16:creationId xmlns:a16="http://schemas.microsoft.com/office/drawing/2014/main" id="{CFE687B6-B6C3-4439-B89F-9369C39A6229}"/>
              </a:ext>
            </a:extLst>
          </p:cNvPr>
          <p:cNvSpPr>
            <a:spLocks noGrp="1"/>
          </p:cNvSpPr>
          <p:nvPr>
            <p:ph type="body" sz="quarter" idx="11"/>
          </p:nvPr>
        </p:nvSpPr>
        <p:spPr/>
        <p:txBody>
          <a:bodyPr/>
          <a:lstStyle/>
          <a:p>
            <a:endParaRPr lang="sv-SE" dirty="0"/>
          </a:p>
          <a:p>
            <a:endParaRPr lang="sv-SE" dirty="0"/>
          </a:p>
          <a:p>
            <a:endParaRPr lang="sv-SE" dirty="0"/>
          </a:p>
          <a:p>
            <a:r>
              <a:rPr lang="sv-SE" dirty="0"/>
              <a:t>Regionalt Donationscentrum</a:t>
            </a:r>
          </a:p>
          <a:p>
            <a:r>
              <a:rPr lang="sv-SE" dirty="0"/>
              <a:t>Stockholm Gotland</a:t>
            </a:r>
          </a:p>
        </p:txBody>
      </p:sp>
    </p:spTree>
    <p:extLst>
      <p:ext uri="{BB962C8B-B14F-4D97-AF65-F5344CB8AC3E}">
        <p14:creationId xmlns:p14="http://schemas.microsoft.com/office/powerpoint/2010/main" val="222277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CF61FBA-42C6-4B7A-A7FC-AE03315E9859}"/>
              </a:ext>
            </a:extLst>
          </p:cNvPr>
          <p:cNvSpPr>
            <a:spLocks noGrp="1"/>
          </p:cNvSpPr>
          <p:nvPr>
            <p:ph type="body" sz="quarter" idx="11"/>
          </p:nvPr>
        </p:nvSpPr>
        <p:spPr/>
        <p:txBody>
          <a:bodyPr/>
          <a:lstStyle/>
          <a:p>
            <a:r>
              <a:rPr lang="sv-SE" dirty="0"/>
              <a:t>Vävnadsinrättningar</a:t>
            </a:r>
          </a:p>
        </p:txBody>
      </p:sp>
      <p:sp>
        <p:nvSpPr>
          <p:cNvPr id="4" name="Platshållare för text 3">
            <a:extLst>
              <a:ext uri="{FF2B5EF4-FFF2-40B4-BE49-F238E27FC236}">
                <a16:creationId xmlns:a16="http://schemas.microsoft.com/office/drawing/2014/main" id="{EB81C670-3803-4C8A-9C9E-F8B0F356CF98}"/>
              </a:ext>
            </a:extLst>
          </p:cNvPr>
          <p:cNvSpPr>
            <a:spLocks noGrp="1"/>
          </p:cNvSpPr>
          <p:nvPr>
            <p:ph type="body" sz="quarter" idx="12"/>
          </p:nvPr>
        </p:nvSpPr>
        <p:spPr/>
        <p:txBody>
          <a:bodyPr/>
          <a:lstStyle/>
          <a:p>
            <a:r>
              <a:rPr lang="sv-SE" dirty="0"/>
              <a:t>31 inrättningar </a:t>
            </a:r>
            <a:br>
              <a:rPr lang="sv-SE" dirty="0"/>
            </a:br>
            <a:r>
              <a:rPr lang="sv-SE" dirty="0"/>
              <a:t>finns i Sverige</a:t>
            </a:r>
          </a:p>
        </p:txBody>
      </p:sp>
      <p:pic>
        <p:nvPicPr>
          <p:cNvPr id="7" name="Picture 2" descr="C:\Users\Åke\Documents\Allogen bendonation från avlidna 2\Donationsbilder\Draperad patient.JPG">
            <a:extLst>
              <a:ext uri="{FF2B5EF4-FFF2-40B4-BE49-F238E27FC236}">
                <a16:creationId xmlns:a16="http://schemas.microsoft.com/office/drawing/2014/main" id="{2B7A384B-11B3-463F-B037-E3FB5D2F884B}"/>
              </a:ext>
            </a:extLst>
          </p:cNvPr>
          <p:cNvPicPr>
            <a:picLocks noChangeAspect="1" noChangeArrowheads="1"/>
          </p:cNvPicPr>
          <p:nvPr/>
        </p:nvPicPr>
        <p:blipFill rotWithShape="1">
          <a:blip r:embed="rId3" cstate="print"/>
          <a:srcRect l="17962" r="7038"/>
          <a:stretch/>
        </p:blipFill>
        <p:spPr bwMode="auto">
          <a:xfrm>
            <a:off x="8467105" y="1678206"/>
            <a:ext cx="2971800" cy="2971800"/>
          </a:xfrm>
          <a:custGeom>
            <a:avLst/>
            <a:gdLst>
              <a:gd name="connsiteX0" fmla="*/ 1485900 w 2971800"/>
              <a:gd name="connsiteY0" fmla="*/ 0 h 2971800"/>
              <a:gd name="connsiteX1" fmla="*/ 2971800 w 2971800"/>
              <a:gd name="connsiteY1" fmla="*/ 1485900 h 2971800"/>
              <a:gd name="connsiteX2" fmla="*/ 1485900 w 2971800"/>
              <a:gd name="connsiteY2" fmla="*/ 2971800 h 2971800"/>
              <a:gd name="connsiteX3" fmla="*/ 0 w 2971800"/>
              <a:gd name="connsiteY3" fmla="*/ 1485900 h 2971800"/>
              <a:gd name="connsiteX4" fmla="*/ 1485900 w 29718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p:spPr>
      </p:pic>
      <p:pic>
        <p:nvPicPr>
          <p:cNvPr id="5" name="Platshållare för innehåll 4">
            <a:extLst>
              <a:ext uri="{FF2B5EF4-FFF2-40B4-BE49-F238E27FC236}">
                <a16:creationId xmlns:a16="http://schemas.microsoft.com/office/drawing/2014/main" id="{A1CDD0A5-1790-4BB8-AAC8-C97E0547A83C}"/>
              </a:ext>
            </a:extLst>
          </p:cNvPr>
          <p:cNvPicPr>
            <a:picLocks noChangeAspect="1"/>
          </p:cNvPicPr>
          <p:nvPr/>
        </p:nvPicPr>
        <p:blipFill rotWithShape="1">
          <a:blip r:embed="rId4">
            <a:extLst>
              <a:ext uri="{28A0092B-C50C-407E-A947-70E740481C1C}">
                <a14:useLocalDpi xmlns:a14="http://schemas.microsoft.com/office/drawing/2010/main" val="0"/>
              </a:ext>
            </a:extLst>
          </a:blip>
          <a:srcRect l="17327" r="18971" b="-1"/>
          <a:stretch/>
        </p:blipFill>
        <p:spPr>
          <a:xfrm>
            <a:off x="6442696" y="702846"/>
            <a:ext cx="2971800" cy="2971800"/>
          </a:xfrm>
          <a:custGeom>
            <a:avLst/>
            <a:gdLst>
              <a:gd name="connsiteX0" fmla="*/ 1485900 w 2971800"/>
              <a:gd name="connsiteY0" fmla="*/ 0 h 2971800"/>
              <a:gd name="connsiteX1" fmla="*/ 2971800 w 2971800"/>
              <a:gd name="connsiteY1" fmla="*/ 1485900 h 2971800"/>
              <a:gd name="connsiteX2" fmla="*/ 1485900 w 2971800"/>
              <a:gd name="connsiteY2" fmla="*/ 2971800 h 2971800"/>
              <a:gd name="connsiteX3" fmla="*/ 0 w 2971800"/>
              <a:gd name="connsiteY3" fmla="*/ 1485900 h 2971800"/>
              <a:gd name="connsiteX4" fmla="*/ 1485900 w 29718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6" name="Bildobjekt 5">
            <a:extLst>
              <a:ext uri="{FF2B5EF4-FFF2-40B4-BE49-F238E27FC236}">
                <a16:creationId xmlns:a16="http://schemas.microsoft.com/office/drawing/2014/main" id="{7ABA0B2E-A525-4D53-B2C9-4DEB0E51F749}"/>
              </a:ext>
            </a:extLst>
          </p:cNvPr>
          <p:cNvPicPr>
            <a:picLocks noChangeAspect="1"/>
          </p:cNvPicPr>
          <p:nvPr/>
        </p:nvPicPr>
        <p:blipFill rotWithShape="1">
          <a:blip r:embed="rId5">
            <a:extLst>
              <a:ext uri="{28A0092B-C50C-407E-A947-70E740481C1C}">
                <a14:useLocalDpi xmlns:a14="http://schemas.microsoft.com/office/drawing/2010/main" val="0"/>
              </a:ext>
            </a:extLst>
          </a:blip>
          <a:srcRect l="9397" r="15702" b="3"/>
          <a:stretch/>
        </p:blipFill>
        <p:spPr>
          <a:xfrm>
            <a:off x="6438901" y="3114040"/>
            <a:ext cx="2971800" cy="2971800"/>
          </a:xfrm>
          <a:custGeom>
            <a:avLst/>
            <a:gdLst>
              <a:gd name="connsiteX0" fmla="*/ 1485900 w 2971800"/>
              <a:gd name="connsiteY0" fmla="*/ 0 h 2971800"/>
              <a:gd name="connsiteX1" fmla="*/ 2971800 w 2971800"/>
              <a:gd name="connsiteY1" fmla="*/ 1485900 h 2971800"/>
              <a:gd name="connsiteX2" fmla="*/ 1485900 w 2971800"/>
              <a:gd name="connsiteY2" fmla="*/ 2971800 h 2971800"/>
              <a:gd name="connsiteX3" fmla="*/ 0 w 2971800"/>
              <a:gd name="connsiteY3" fmla="*/ 1485900 h 2971800"/>
              <a:gd name="connsiteX4" fmla="*/ 1485900 w 29718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Tree>
    <p:extLst>
      <p:ext uri="{BB962C8B-B14F-4D97-AF65-F5344CB8AC3E}">
        <p14:creationId xmlns:p14="http://schemas.microsoft.com/office/powerpoint/2010/main" val="387452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00F955-646F-41AF-9EC4-F8075577881B}"/>
              </a:ext>
            </a:extLst>
          </p:cNvPr>
          <p:cNvSpPr txBox="1">
            <a:spLocks/>
          </p:cNvSpPr>
          <p:nvPr/>
        </p:nvSpPr>
        <p:spPr>
          <a:xfrm>
            <a:off x="838200" y="365125"/>
            <a:ext cx="10515600" cy="1325563"/>
          </a:xfr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v-SE" b="1" dirty="0">
                <a:solidFill>
                  <a:schemeClr val="accent4"/>
                </a:solidFill>
              </a:rPr>
            </a:br>
            <a:r>
              <a:rPr lang="sv-SE" b="1" dirty="0">
                <a:solidFill>
                  <a:schemeClr val="accent4"/>
                </a:solidFill>
              </a:rPr>
              <a:t>Preparering och förvaring på vävnadsinrättningen</a:t>
            </a:r>
          </a:p>
        </p:txBody>
      </p:sp>
      <p:sp>
        <p:nvSpPr>
          <p:cNvPr id="4" name="Rektangel 3">
            <a:extLst>
              <a:ext uri="{FF2B5EF4-FFF2-40B4-BE49-F238E27FC236}">
                <a16:creationId xmlns:a16="http://schemas.microsoft.com/office/drawing/2014/main" id="{D0652180-D99E-49C4-8F02-ADF1D7D55632}"/>
              </a:ext>
            </a:extLst>
          </p:cNvPr>
          <p:cNvSpPr/>
          <p:nvPr/>
        </p:nvSpPr>
        <p:spPr>
          <a:xfrm>
            <a:off x="9790268" y="5699531"/>
            <a:ext cx="1849425" cy="845648"/>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3" name="Platshållare för innehåll 2">
            <a:extLst>
              <a:ext uri="{FF2B5EF4-FFF2-40B4-BE49-F238E27FC236}">
                <a16:creationId xmlns:a16="http://schemas.microsoft.com/office/drawing/2014/main" id="{46FB455E-8A5D-45F9-B07A-2643B5D71A29}"/>
              </a:ext>
            </a:extLst>
          </p:cNvPr>
          <p:cNvGraphicFramePr>
            <a:graphicFrameLocks/>
          </p:cNvGraphicFramePr>
          <p:nvPr>
            <p:extLst>
              <p:ext uri="{D42A27DB-BD31-4B8C-83A1-F6EECF244321}">
                <p14:modId xmlns:p14="http://schemas.microsoft.com/office/powerpoint/2010/main" val="1402100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87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66D4B5-9380-4117-A276-0950545C24E3}"/>
              </a:ext>
            </a:extLst>
          </p:cNvPr>
          <p:cNvGraphicFramePr/>
          <p:nvPr>
            <p:extLst>
              <p:ext uri="{D42A27DB-BD31-4B8C-83A1-F6EECF244321}">
                <p14:modId xmlns:p14="http://schemas.microsoft.com/office/powerpoint/2010/main" val="542178415"/>
              </p:ext>
            </p:extLst>
          </p:nvPr>
        </p:nvGraphicFramePr>
        <p:xfrm>
          <a:off x="5531519" y="486287"/>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objekt 6" descr="En bild som visar objekt, inomhus, bord, sitter&#10;&#10;Automatiskt genererad beskrivning">
            <a:extLst>
              <a:ext uri="{FF2B5EF4-FFF2-40B4-BE49-F238E27FC236}">
                <a16:creationId xmlns:a16="http://schemas.microsoft.com/office/drawing/2014/main" id="{2BEAB79C-9A71-4AE1-93A2-530F179F685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889029" y="2243978"/>
            <a:ext cx="742499" cy="92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Bildobjekt 9" descr="En bild som visar skärm, framsida, sitter, TV&#10;&#10;Automatiskt genererad beskrivning">
            <a:extLst>
              <a:ext uri="{FF2B5EF4-FFF2-40B4-BE49-F238E27FC236}">
                <a16:creationId xmlns:a16="http://schemas.microsoft.com/office/drawing/2014/main" id="{D780CA75-BB92-4C22-AE21-67F307FC239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H="1">
            <a:off x="5858758" y="3765550"/>
            <a:ext cx="728688" cy="850900"/>
          </a:xfrm>
          <a:prstGeom prst="rect">
            <a:avLst/>
          </a:prstGeom>
        </p:spPr>
      </p:pic>
      <p:sp>
        <p:nvSpPr>
          <p:cNvPr id="11" name="Rubrik 1">
            <a:extLst>
              <a:ext uri="{FF2B5EF4-FFF2-40B4-BE49-F238E27FC236}">
                <a16:creationId xmlns:a16="http://schemas.microsoft.com/office/drawing/2014/main" id="{8F6EDCCF-7B6D-4B7D-AD6A-0544C3F78426}"/>
              </a:ext>
            </a:extLst>
          </p:cNvPr>
          <p:cNvSpPr txBox="1">
            <a:spLocks/>
          </p:cNvSpPr>
          <p:nvPr/>
        </p:nvSpPr>
        <p:spPr>
          <a:xfrm>
            <a:off x="351692" y="0"/>
            <a:ext cx="4712677" cy="4616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sv-SE" sz="3600" b="1" dirty="0">
              <a:solidFill>
                <a:srgbClr val="FFFFFF"/>
              </a:solidFill>
            </a:endParaRPr>
          </a:p>
          <a:p>
            <a:pPr algn="ctr"/>
            <a:endParaRPr lang="sv-SE" sz="3600" b="1" dirty="0">
              <a:solidFill>
                <a:srgbClr val="FFFFFF"/>
              </a:solidFill>
            </a:endParaRPr>
          </a:p>
          <a:p>
            <a:pPr algn="ctr"/>
            <a:endParaRPr lang="sv-SE" sz="3600" b="1" dirty="0">
              <a:solidFill>
                <a:srgbClr val="FFFFFF"/>
              </a:solidFill>
            </a:endParaRPr>
          </a:p>
          <a:p>
            <a:pPr algn="ctr"/>
            <a:endParaRPr lang="sv-SE" sz="3600" b="1" dirty="0">
              <a:solidFill>
                <a:srgbClr val="FFFFFF"/>
              </a:solidFill>
            </a:endParaRPr>
          </a:p>
          <a:p>
            <a:pPr algn="ctr"/>
            <a:r>
              <a:rPr lang="sv-SE" sz="3600" dirty="0">
                <a:solidFill>
                  <a:srgbClr val="FFFFFF"/>
                </a:solidFill>
              </a:rPr>
              <a:t>Sammanfattning</a:t>
            </a:r>
            <a:br>
              <a:rPr lang="sv-SE" sz="3600" dirty="0">
                <a:solidFill>
                  <a:srgbClr val="FFFFFF"/>
                </a:solidFill>
              </a:rPr>
            </a:br>
            <a:r>
              <a:rPr lang="sv-SE" sz="3600" dirty="0">
                <a:solidFill>
                  <a:srgbClr val="FFFFFF"/>
                </a:solidFill>
              </a:rPr>
              <a:t>vävnadsdonation</a:t>
            </a:r>
          </a:p>
        </p:txBody>
      </p:sp>
    </p:spTree>
    <p:extLst>
      <p:ext uri="{BB962C8B-B14F-4D97-AF65-F5344CB8AC3E}">
        <p14:creationId xmlns:p14="http://schemas.microsoft.com/office/powerpoint/2010/main" val="34888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9A7C1A-7C53-4137-84B5-88007EAEDBE0}"/>
              </a:ext>
            </a:extLst>
          </p:cNvPr>
          <p:cNvSpPr>
            <a:spLocks noGrp="1"/>
          </p:cNvSpPr>
          <p:nvPr>
            <p:ph type="title"/>
          </p:nvPr>
        </p:nvSpPr>
        <p:spPr>
          <a:xfrm>
            <a:off x="838200" y="830633"/>
            <a:ext cx="10515600" cy="1325563"/>
          </a:xfrm>
        </p:spPr>
        <p:txBody>
          <a:bodyPr/>
          <a:lstStyle/>
          <a:p>
            <a:r>
              <a:rPr lang="sv-SE" dirty="0"/>
              <a:t>FÖR KONTAKT ELLER FRÅGOR KRING DENNA PRESENTATION</a:t>
            </a:r>
          </a:p>
        </p:txBody>
      </p:sp>
      <p:sp>
        <p:nvSpPr>
          <p:cNvPr id="3" name="Platshållare för innehåll 2">
            <a:extLst>
              <a:ext uri="{FF2B5EF4-FFF2-40B4-BE49-F238E27FC236}">
                <a16:creationId xmlns:a16="http://schemas.microsoft.com/office/drawing/2014/main" id="{3EBF3E19-DAFA-471A-B9FA-6229B337F217}"/>
              </a:ext>
            </a:extLst>
          </p:cNvPr>
          <p:cNvSpPr>
            <a:spLocks noGrp="1"/>
          </p:cNvSpPr>
          <p:nvPr>
            <p:ph sz="half" idx="1"/>
          </p:nvPr>
        </p:nvSpPr>
        <p:spPr>
          <a:xfrm>
            <a:off x="838200" y="2299446"/>
            <a:ext cx="5181600" cy="4351338"/>
          </a:xfrm>
        </p:spPr>
        <p:txBody>
          <a:bodyPr/>
          <a:lstStyle/>
          <a:p>
            <a:pPr marL="0" indent="0">
              <a:buNone/>
            </a:pPr>
            <a:r>
              <a:rPr lang="sv-SE" dirty="0"/>
              <a:t>Maila: rdc.karolinska@sll.se</a:t>
            </a:r>
          </a:p>
        </p:txBody>
      </p:sp>
      <p:pic>
        <p:nvPicPr>
          <p:cNvPr id="6" name="Bildobjekt 5" descr="En bild som visar klocka, tecken, ritning&#10;&#10;Automatiskt genererad beskrivning">
            <a:extLst>
              <a:ext uri="{FF2B5EF4-FFF2-40B4-BE49-F238E27FC236}">
                <a16:creationId xmlns:a16="http://schemas.microsoft.com/office/drawing/2014/main" id="{C8C40D5F-9F6A-49AC-8B97-324BFAC08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26" y="2958275"/>
            <a:ext cx="7799132" cy="3639594"/>
          </a:xfrm>
          <a:prstGeom prst="rect">
            <a:avLst/>
          </a:prstGeom>
        </p:spPr>
      </p:pic>
      <p:sp>
        <p:nvSpPr>
          <p:cNvPr id="7" name="Rektangel 6">
            <a:extLst>
              <a:ext uri="{FF2B5EF4-FFF2-40B4-BE49-F238E27FC236}">
                <a16:creationId xmlns:a16="http://schemas.microsoft.com/office/drawing/2014/main" id="{65376AE1-A7CE-451D-BF0F-A4563981FDEA}"/>
              </a:ext>
            </a:extLst>
          </p:cNvPr>
          <p:cNvSpPr/>
          <p:nvPr/>
        </p:nvSpPr>
        <p:spPr>
          <a:xfrm>
            <a:off x="10484069" y="5675586"/>
            <a:ext cx="1237593" cy="835573"/>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44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4F1B19-E3C6-496F-BD38-F61A9B3D4423}"/>
              </a:ext>
            </a:extLst>
          </p:cNvPr>
          <p:cNvSpPr>
            <a:spLocks noGrp="1"/>
          </p:cNvSpPr>
          <p:nvPr>
            <p:ph type="body" sz="quarter" idx="10"/>
          </p:nvPr>
        </p:nvSpPr>
        <p:spPr>
          <a:xfrm>
            <a:off x="281355" y="1990351"/>
            <a:ext cx="3739738" cy="2878138"/>
          </a:xfrm>
        </p:spPr>
        <p:txBody>
          <a:bodyPr/>
          <a:lstStyle/>
          <a:p>
            <a:r>
              <a:rPr lang="sv-SE" dirty="0">
                <a:solidFill>
                  <a:schemeClr val="accent4"/>
                </a:solidFill>
              </a:rPr>
              <a:t>Varför är </a:t>
            </a:r>
            <a:br>
              <a:rPr lang="sv-SE" dirty="0">
                <a:solidFill>
                  <a:schemeClr val="accent4"/>
                </a:solidFill>
              </a:rPr>
            </a:br>
            <a:r>
              <a:rPr lang="sv-SE" dirty="0">
                <a:solidFill>
                  <a:schemeClr val="accent4"/>
                </a:solidFill>
              </a:rPr>
              <a:t>vävnads-</a:t>
            </a:r>
            <a:br>
              <a:rPr lang="sv-SE" dirty="0">
                <a:solidFill>
                  <a:schemeClr val="accent4"/>
                </a:solidFill>
              </a:rPr>
            </a:br>
            <a:r>
              <a:rPr lang="sv-SE" dirty="0">
                <a:solidFill>
                  <a:schemeClr val="accent4"/>
                </a:solidFill>
              </a:rPr>
              <a:t>donation </a:t>
            </a:r>
            <a:br>
              <a:rPr lang="sv-SE" dirty="0">
                <a:solidFill>
                  <a:schemeClr val="accent4"/>
                </a:solidFill>
              </a:rPr>
            </a:br>
            <a:r>
              <a:rPr lang="sv-SE" dirty="0">
                <a:solidFill>
                  <a:schemeClr val="accent4"/>
                </a:solidFill>
              </a:rPr>
              <a:t>viktigt?</a:t>
            </a:r>
            <a:endParaRPr lang="sv-SE" sz="4000" dirty="0">
              <a:solidFill>
                <a:schemeClr val="accent4"/>
              </a:solidFill>
            </a:endParaRPr>
          </a:p>
        </p:txBody>
      </p:sp>
      <p:sp>
        <p:nvSpPr>
          <p:cNvPr id="3" name="Platshållare för text 2">
            <a:extLst>
              <a:ext uri="{FF2B5EF4-FFF2-40B4-BE49-F238E27FC236}">
                <a16:creationId xmlns:a16="http://schemas.microsoft.com/office/drawing/2014/main" id="{24F129EB-863D-4CEF-8689-6E873950C2CB}"/>
              </a:ext>
            </a:extLst>
          </p:cNvPr>
          <p:cNvSpPr>
            <a:spLocks noGrp="1"/>
          </p:cNvSpPr>
          <p:nvPr>
            <p:ph type="body" sz="quarter" idx="11"/>
          </p:nvPr>
        </p:nvSpPr>
        <p:spPr>
          <a:xfrm>
            <a:off x="4638675" y="1990351"/>
            <a:ext cx="5749925" cy="3074018"/>
          </a:xfrm>
        </p:spPr>
        <p:txBody>
          <a:bodyPr/>
          <a:lstStyle/>
          <a:p>
            <a:r>
              <a:rPr lang="sv-SE" dirty="0"/>
              <a:t>Donation av vävnader kan hjälpa många patienter till en förbättrad livskvalitet. </a:t>
            </a:r>
          </a:p>
          <a:p>
            <a:r>
              <a:rPr lang="sv-SE" dirty="0"/>
              <a:t>En hornhinnetransplantation kan ge mottagaren synen tillbaka. </a:t>
            </a:r>
          </a:p>
          <a:p>
            <a:r>
              <a:rPr lang="sv-SE" dirty="0"/>
              <a:t>I vissa fall kan vävnadsdonation vara direkt livräddande, såsom hjärtklaffar till barn med medfödda hjärtfel, eller hudvävnad till svårt brännskadade patienter. </a:t>
            </a:r>
          </a:p>
          <a:p>
            <a:endParaRPr lang="sv-SE" dirty="0"/>
          </a:p>
        </p:txBody>
      </p:sp>
    </p:spTree>
    <p:extLst>
      <p:ext uri="{BB962C8B-B14F-4D97-AF65-F5344CB8AC3E}">
        <p14:creationId xmlns:p14="http://schemas.microsoft.com/office/powerpoint/2010/main" val="235991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7314E36-3A3B-4F5F-8A06-B1F81EFED381}"/>
              </a:ext>
            </a:extLst>
          </p:cNvPr>
          <p:cNvSpPr>
            <a:spLocks noGrp="1"/>
          </p:cNvSpPr>
          <p:nvPr>
            <p:ph type="body" sz="quarter" idx="10"/>
          </p:nvPr>
        </p:nvSpPr>
        <p:spPr>
          <a:xfrm>
            <a:off x="1037491" y="1990351"/>
            <a:ext cx="2895677" cy="2878138"/>
          </a:xfrm>
        </p:spPr>
        <p:txBody>
          <a:bodyPr/>
          <a:lstStyle/>
          <a:p>
            <a:r>
              <a:rPr lang="sv-SE" dirty="0"/>
              <a:t>Vem kan donera vävnad?</a:t>
            </a:r>
          </a:p>
        </p:txBody>
      </p:sp>
      <p:sp>
        <p:nvSpPr>
          <p:cNvPr id="8" name="Platshållare för text 7">
            <a:extLst>
              <a:ext uri="{FF2B5EF4-FFF2-40B4-BE49-F238E27FC236}">
                <a16:creationId xmlns:a16="http://schemas.microsoft.com/office/drawing/2014/main" id="{DB3E5BCE-62E1-46C3-B61D-2E581875B2AF}"/>
              </a:ext>
            </a:extLst>
          </p:cNvPr>
          <p:cNvSpPr>
            <a:spLocks noGrp="1"/>
          </p:cNvSpPr>
          <p:nvPr>
            <p:ph type="body" sz="quarter" idx="11"/>
          </p:nvPr>
        </p:nvSpPr>
        <p:spPr/>
        <p:txBody>
          <a:bodyPr/>
          <a:lstStyle/>
          <a:p>
            <a:r>
              <a:rPr lang="sv-SE" dirty="0"/>
              <a:t>Nästan alla som avlider kan vara aktuella att utreda som möjliga vävnadsdonatorer.</a:t>
            </a:r>
          </a:p>
          <a:p>
            <a:r>
              <a:rPr lang="sv-SE" dirty="0"/>
              <a:t>Till skillnad från ett organ så behöver vävnaden inte vara syresatt vid tillvaratagandet.</a:t>
            </a:r>
          </a:p>
          <a:p>
            <a:r>
              <a:rPr lang="sv-SE" dirty="0"/>
              <a:t>Det finns också levande donatorer av vävnad (fosterhinna vid kejsarsnitt och lårbenshuvud vid höftplastik). </a:t>
            </a:r>
          </a:p>
        </p:txBody>
      </p:sp>
    </p:spTree>
    <p:extLst>
      <p:ext uri="{BB962C8B-B14F-4D97-AF65-F5344CB8AC3E}">
        <p14:creationId xmlns:p14="http://schemas.microsoft.com/office/powerpoint/2010/main" val="34078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BC39EF0-094E-4D39-9EE8-511C1A71B225}"/>
              </a:ext>
            </a:extLst>
          </p:cNvPr>
          <p:cNvSpPr>
            <a:spLocks noGrp="1"/>
          </p:cNvSpPr>
          <p:nvPr>
            <p:ph type="body" sz="quarter" idx="10"/>
          </p:nvPr>
        </p:nvSpPr>
        <p:spPr>
          <a:xfrm>
            <a:off x="821803" y="1990351"/>
            <a:ext cx="3111366" cy="2878138"/>
          </a:xfrm>
        </p:spPr>
        <p:txBody>
          <a:bodyPr/>
          <a:lstStyle/>
          <a:p>
            <a:r>
              <a:rPr lang="sv-SE" dirty="0"/>
              <a:t>Vilka </a:t>
            </a:r>
            <a:br>
              <a:rPr lang="sv-SE" dirty="0"/>
            </a:br>
            <a:r>
              <a:rPr lang="sv-SE" dirty="0"/>
              <a:t>vävnader tillvaratas från avlidna?</a:t>
            </a:r>
          </a:p>
        </p:txBody>
      </p:sp>
      <p:sp>
        <p:nvSpPr>
          <p:cNvPr id="3" name="Platshållare för text 2">
            <a:extLst>
              <a:ext uri="{FF2B5EF4-FFF2-40B4-BE49-F238E27FC236}">
                <a16:creationId xmlns:a16="http://schemas.microsoft.com/office/drawing/2014/main" id="{A3306EE0-D39C-4EEB-BE75-731C6A0E7DE0}"/>
              </a:ext>
            </a:extLst>
          </p:cNvPr>
          <p:cNvSpPr>
            <a:spLocks noGrp="1"/>
          </p:cNvSpPr>
          <p:nvPr>
            <p:ph type="body" sz="quarter" idx="11"/>
          </p:nvPr>
        </p:nvSpPr>
        <p:spPr/>
        <p:txBody>
          <a:bodyPr/>
          <a:lstStyle/>
          <a:p>
            <a:pPr>
              <a:defRPr/>
            </a:pPr>
            <a:r>
              <a:rPr lang="sv-SE" altLang="sv-SE" sz="1800" dirty="0"/>
              <a:t>Hornhinnor (och </a:t>
            </a:r>
            <a:r>
              <a:rPr lang="sv-SE" altLang="sv-SE" sz="1800" dirty="0" err="1"/>
              <a:t>sclera</a:t>
            </a:r>
            <a:r>
              <a:rPr lang="sv-SE" altLang="sv-SE" sz="1800" dirty="0"/>
              <a:t>)      </a:t>
            </a:r>
          </a:p>
          <a:p>
            <a:pPr>
              <a:defRPr/>
            </a:pPr>
            <a:r>
              <a:rPr lang="sv-SE" altLang="sv-SE" sz="1800" dirty="0"/>
              <a:t>Hjärtklaffar </a:t>
            </a:r>
          </a:p>
          <a:p>
            <a:pPr>
              <a:defRPr/>
            </a:pPr>
            <a:r>
              <a:rPr lang="sv-SE" altLang="sv-SE" sz="1800" dirty="0"/>
              <a:t>Kärl</a:t>
            </a:r>
          </a:p>
          <a:p>
            <a:pPr>
              <a:defRPr/>
            </a:pPr>
            <a:r>
              <a:rPr lang="sv-SE" altLang="sv-SE" sz="1800" dirty="0"/>
              <a:t>Hud</a:t>
            </a:r>
          </a:p>
          <a:p>
            <a:pPr>
              <a:defRPr/>
            </a:pPr>
            <a:r>
              <a:rPr lang="sv-SE" altLang="sv-SE" sz="1800" dirty="0"/>
              <a:t>Temporalben</a:t>
            </a:r>
          </a:p>
          <a:p>
            <a:pPr>
              <a:defRPr/>
            </a:pPr>
            <a:r>
              <a:rPr lang="sv-SE" altLang="sv-SE" sz="1800" dirty="0"/>
              <a:t>Hörselben</a:t>
            </a:r>
          </a:p>
          <a:p>
            <a:pPr>
              <a:defRPr/>
            </a:pPr>
            <a:r>
              <a:rPr lang="sv-SE" altLang="sv-SE" sz="1800" dirty="0"/>
              <a:t>Långa </a:t>
            </a:r>
            <a:r>
              <a:rPr lang="sv-SE" altLang="sv-SE" sz="1800" dirty="0" err="1"/>
              <a:t>rörben</a:t>
            </a:r>
            <a:endParaRPr lang="sv-SE" altLang="sv-SE" sz="1800" dirty="0"/>
          </a:p>
          <a:p>
            <a:pPr>
              <a:defRPr/>
            </a:pPr>
            <a:r>
              <a:rPr lang="sv-SE" altLang="sv-SE" sz="1800" dirty="0"/>
              <a:t>Senor</a:t>
            </a:r>
            <a:endParaRPr lang="sv-SE" dirty="0"/>
          </a:p>
        </p:txBody>
      </p:sp>
    </p:spTree>
    <p:extLst>
      <p:ext uri="{BB962C8B-B14F-4D97-AF65-F5344CB8AC3E}">
        <p14:creationId xmlns:p14="http://schemas.microsoft.com/office/powerpoint/2010/main" val="268386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04C1476-9FEF-4C78-9196-C6F307ED51E0}"/>
              </a:ext>
            </a:extLst>
          </p:cNvPr>
          <p:cNvSpPr>
            <a:spLocks noGrp="1"/>
          </p:cNvSpPr>
          <p:nvPr>
            <p:ph type="body" sz="quarter" idx="10"/>
          </p:nvPr>
        </p:nvSpPr>
        <p:spPr/>
        <p:txBody>
          <a:bodyPr/>
          <a:lstStyle/>
          <a:p>
            <a:r>
              <a:rPr lang="sv-SE" dirty="0"/>
              <a:t>Vilka kan bli hjälpta? </a:t>
            </a:r>
          </a:p>
        </p:txBody>
      </p:sp>
      <p:sp>
        <p:nvSpPr>
          <p:cNvPr id="3" name="Platshållare för text 2">
            <a:extLst>
              <a:ext uri="{FF2B5EF4-FFF2-40B4-BE49-F238E27FC236}">
                <a16:creationId xmlns:a16="http://schemas.microsoft.com/office/drawing/2014/main" id="{CBD16763-CFE8-4D17-AF90-520B17589789}"/>
              </a:ext>
            </a:extLst>
          </p:cNvPr>
          <p:cNvSpPr>
            <a:spLocks noGrp="1"/>
          </p:cNvSpPr>
          <p:nvPr>
            <p:ph type="body" sz="quarter" idx="11"/>
          </p:nvPr>
        </p:nvSpPr>
        <p:spPr/>
        <p:txBody>
          <a:bodyPr/>
          <a:lstStyle/>
          <a:p>
            <a:r>
              <a:rPr lang="sv-SE" dirty="0"/>
              <a:t>Hornhinnor: Patienter med </a:t>
            </a:r>
            <a:r>
              <a:rPr lang="sv-SE" dirty="0" err="1"/>
              <a:t>Keratokonus</a:t>
            </a:r>
            <a:r>
              <a:rPr lang="sv-SE" dirty="0"/>
              <a:t>, infektioner, inflammationer, sår/skador, eller degenerativa tillstånd.</a:t>
            </a:r>
          </a:p>
          <a:p>
            <a:r>
              <a:rPr lang="sv-SE" dirty="0"/>
              <a:t>Kardiovaskulär vävnad: Barn med medfödda hjärtfel eller kärlmissbildningar, </a:t>
            </a:r>
            <a:r>
              <a:rPr lang="sv-SE" dirty="0" err="1"/>
              <a:t>endokarditer</a:t>
            </a:r>
            <a:r>
              <a:rPr lang="sv-SE" dirty="0"/>
              <a:t>. Vuxna, som ovan men även strukturella klaffel samt </a:t>
            </a:r>
            <a:r>
              <a:rPr lang="sv-SE" dirty="0" err="1"/>
              <a:t>aneurysm</a:t>
            </a:r>
            <a:r>
              <a:rPr lang="sv-SE" dirty="0"/>
              <a:t>.</a:t>
            </a:r>
          </a:p>
          <a:p>
            <a:r>
              <a:rPr lang="sv-SE" dirty="0"/>
              <a:t>Hud: Svåra, till ytan stora brännskador. </a:t>
            </a:r>
          </a:p>
          <a:p>
            <a:r>
              <a:rPr lang="sv-SE" dirty="0" err="1"/>
              <a:t>Rörben</a:t>
            </a:r>
            <a:r>
              <a:rPr lang="sv-SE" dirty="0"/>
              <a:t>: Protesnära frakturer, proteslossningar med benförluster, frakturkirurgi vid benskörhet, trauma med benförluster, tumörkirurgi t.ex. sarkom.</a:t>
            </a:r>
          </a:p>
        </p:txBody>
      </p:sp>
    </p:spTree>
    <p:extLst>
      <p:ext uri="{BB962C8B-B14F-4D97-AF65-F5344CB8AC3E}">
        <p14:creationId xmlns:p14="http://schemas.microsoft.com/office/powerpoint/2010/main" val="122219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04C1476-9FEF-4C78-9196-C6F307ED51E0}"/>
              </a:ext>
            </a:extLst>
          </p:cNvPr>
          <p:cNvSpPr>
            <a:spLocks noGrp="1"/>
          </p:cNvSpPr>
          <p:nvPr>
            <p:ph type="body" sz="quarter" idx="10"/>
          </p:nvPr>
        </p:nvSpPr>
        <p:spPr/>
        <p:txBody>
          <a:bodyPr/>
          <a:lstStyle/>
          <a:p>
            <a:r>
              <a:rPr lang="sv-SE" dirty="0"/>
              <a:t>Vilka kan bli hjälpta? </a:t>
            </a:r>
          </a:p>
        </p:txBody>
      </p:sp>
      <p:sp>
        <p:nvSpPr>
          <p:cNvPr id="3" name="Platshållare för text 2">
            <a:extLst>
              <a:ext uri="{FF2B5EF4-FFF2-40B4-BE49-F238E27FC236}">
                <a16:creationId xmlns:a16="http://schemas.microsoft.com/office/drawing/2014/main" id="{CBD16763-CFE8-4D17-AF90-520B17589789}"/>
              </a:ext>
            </a:extLst>
          </p:cNvPr>
          <p:cNvSpPr>
            <a:spLocks noGrp="1"/>
          </p:cNvSpPr>
          <p:nvPr>
            <p:ph type="body" sz="quarter" idx="11"/>
          </p:nvPr>
        </p:nvSpPr>
        <p:spPr/>
        <p:txBody>
          <a:bodyPr/>
          <a:lstStyle/>
          <a:p>
            <a:r>
              <a:rPr lang="sv-SE" dirty="0"/>
              <a:t>Benmassa: Används vid ortopedisk kirurgi, ex. cuplossning, skolioskirurgi.</a:t>
            </a:r>
          </a:p>
          <a:p>
            <a:r>
              <a:rPr lang="sv-SE" dirty="0"/>
              <a:t>Senor: Patienter med korsbandsskada.</a:t>
            </a:r>
          </a:p>
          <a:p>
            <a:r>
              <a:rPr lang="sv-SE" dirty="0" err="1"/>
              <a:t>Amnion</a:t>
            </a:r>
            <a:r>
              <a:rPr lang="sv-SE" dirty="0"/>
              <a:t> (fosterhinna): Används vid ögonkirurgi eller som biologiskt förband vid skador på hornhinnor; brännskador, diabetessår, venösa bensår.</a:t>
            </a:r>
          </a:p>
        </p:txBody>
      </p:sp>
    </p:spTree>
    <p:extLst>
      <p:ext uri="{BB962C8B-B14F-4D97-AF65-F5344CB8AC3E}">
        <p14:creationId xmlns:p14="http://schemas.microsoft.com/office/powerpoint/2010/main" val="70546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A5A3E39-320A-4F4D-B944-E5A3CD836A57}"/>
              </a:ext>
            </a:extLst>
          </p:cNvPr>
          <p:cNvSpPr>
            <a:spLocks noGrp="1"/>
          </p:cNvSpPr>
          <p:nvPr>
            <p:ph type="body" sz="quarter" idx="10"/>
          </p:nvPr>
        </p:nvSpPr>
        <p:spPr>
          <a:xfrm>
            <a:off x="597877" y="1990351"/>
            <a:ext cx="3335292" cy="2878138"/>
          </a:xfrm>
        </p:spPr>
        <p:txBody>
          <a:bodyPr/>
          <a:lstStyle/>
          <a:p>
            <a:r>
              <a:rPr lang="sv-SE" dirty="0"/>
              <a:t>I vilka sammanhang tillvaratas vävnad?</a:t>
            </a:r>
          </a:p>
        </p:txBody>
      </p:sp>
      <p:sp>
        <p:nvSpPr>
          <p:cNvPr id="3" name="Platshållare för text 2">
            <a:extLst>
              <a:ext uri="{FF2B5EF4-FFF2-40B4-BE49-F238E27FC236}">
                <a16:creationId xmlns:a16="http://schemas.microsoft.com/office/drawing/2014/main" id="{35897CC8-A056-4983-8F36-5BF889B0191C}"/>
              </a:ext>
            </a:extLst>
          </p:cNvPr>
          <p:cNvSpPr>
            <a:spLocks noGrp="1"/>
          </p:cNvSpPr>
          <p:nvPr>
            <p:ph type="body" sz="quarter" idx="11"/>
          </p:nvPr>
        </p:nvSpPr>
        <p:spPr/>
        <p:txBody>
          <a:bodyPr/>
          <a:lstStyle/>
          <a:p>
            <a:r>
              <a:rPr lang="sv-SE" dirty="0"/>
              <a:t>På bårhus/patologienhet</a:t>
            </a:r>
          </a:p>
          <a:p>
            <a:r>
              <a:rPr lang="sv-SE" dirty="0"/>
              <a:t>Innan obduktion på rättsmedicinsk enhet</a:t>
            </a:r>
          </a:p>
          <a:p>
            <a:r>
              <a:rPr lang="sv-SE" dirty="0"/>
              <a:t>På operationssal i samband med organdonation</a:t>
            </a:r>
          </a:p>
          <a:p>
            <a:r>
              <a:rPr lang="sv-SE" dirty="0"/>
              <a:t>I samband med transplantation (</a:t>
            </a:r>
            <a:r>
              <a:rPr lang="sv-SE" dirty="0" err="1"/>
              <a:t>Explantation</a:t>
            </a:r>
            <a:r>
              <a:rPr lang="sv-SE" dirty="0"/>
              <a:t> av hjärta)</a:t>
            </a:r>
          </a:p>
        </p:txBody>
      </p:sp>
    </p:spTree>
    <p:extLst>
      <p:ext uri="{BB962C8B-B14F-4D97-AF65-F5344CB8AC3E}">
        <p14:creationId xmlns:p14="http://schemas.microsoft.com/office/powerpoint/2010/main" val="57501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BF4E303-09B1-42F8-932B-D7F0F4163196}"/>
              </a:ext>
            </a:extLst>
          </p:cNvPr>
          <p:cNvSpPr>
            <a:spLocks noGrp="1"/>
          </p:cNvSpPr>
          <p:nvPr>
            <p:ph type="body" sz="quarter" idx="10"/>
          </p:nvPr>
        </p:nvSpPr>
        <p:spPr/>
        <p:txBody>
          <a:bodyPr/>
          <a:lstStyle/>
          <a:p>
            <a:r>
              <a:rPr lang="sv-SE" dirty="0"/>
              <a:t>Vilka regler gäller?</a:t>
            </a:r>
          </a:p>
        </p:txBody>
      </p:sp>
      <p:sp>
        <p:nvSpPr>
          <p:cNvPr id="3" name="Platshållare för text 2">
            <a:extLst>
              <a:ext uri="{FF2B5EF4-FFF2-40B4-BE49-F238E27FC236}">
                <a16:creationId xmlns:a16="http://schemas.microsoft.com/office/drawing/2014/main" id="{84D221F8-8522-436D-A9ED-3325CD853BF7}"/>
              </a:ext>
            </a:extLst>
          </p:cNvPr>
          <p:cNvSpPr>
            <a:spLocks noGrp="1"/>
          </p:cNvSpPr>
          <p:nvPr>
            <p:ph type="body" sz="quarter" idx="11"/>
          </p:nvPr>
        </p:nvSpPr>
        <p:spPr>
          <a:xfrm>
            <a:off x="4638675" y="2024063"/>
            <a:ext cx="5749925" cy="3444752"/>
          </a:xfrm>
        </p:spPr>
        <p:txBody>
          <a:bodyPr/>
          <a:lstStyle/>
          <a:p>
            <a:r>
              <a:rPr lang="sv-SE" dirty="0"/>
              <a:t>Kroppsundersökning  av legitimerad personal</a:t>
            </a:r>
          </a:p>
          <a:p>
            <a:r>
              <a:rPr lang="sv-SE" dirty="0"/>
              <a:t>Samtycke till donation</a:t>
            </a:r>
          </a:p>
          <a:p>
            <a:r>
              <a:rPr lang="sv-SE" dirty="0"/>
              <a:t>Vävnadsspecifika kontraindikationer</a:t>
            </a:r>
          </a:p>
          <a:p>
            <a:r>
              <a:rPr lang="sv-SE" dirty="0"/>
              <a:t>Legitimerad läkare beslutar om att donation</a:t>
            </a:r>
          </a:p>
          <a:p>
            <a:r>
              <a:rPr lang="sv-SE" dirty="0"/>
              <a:t>Blodprov för virusserologi inom 24 timmar efter döden</a:t>
            </a:r>
          </a:p>
          <a:p>
            <a:r>
              <a:rPr lang="sv-SE" dirty="0"/>
              <a:t>Tillvaratagande av vävnaden inom 48 timmar – för hud 72 timmar</a:t>
            </a:r>
          </a:p>
          <a:p>
            <a:endParaRPr lang="sv-SE" dirty="0"/>
          </a:p>
        </p:txBody>
      </p:sp>
    </p:spTree>
    <p:extLst>
      <p:ext uri="{BB962C8B-B14F-4D97-AF65-F5344CB8AC3E}">
        <p14:creationId xmlns:p14="http://schemas.microsoft.com/office/powerpoint/2010/main" val="115146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ödesschema: Koppling 20">
            <a:extLst>
              <a:ext uri="{FF2B5EF4-FFF2-40B4-BE49-F238E27FC236}">
                <a16:creationId xmlns:a16="http://schemas.microsoft.com/office/drawing/2014/main" id="{52A7047F-6793-4A8D-990B-4ED2DBAF87E6}"/>
              </a:ext>
            </a:extLst>
          </p:cNvPr>
          <p:cNvSpPr/>
          <p:nvPr/>
        </p:nvSpPr>
        <p:spPr>
          <a:xfrm>
            <a:off x="4909130" y="1848971"/>
            <a:ext cx="2755694" cy="2699826"/>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t>Medverkande vid en vävnads-donation i Stockholm</a:t>
            </a:r>
          </a:p>
        </p:txBody>
      </p:sp>
      <p:sp>
        <p:nvSpPr>
          <p:cNvPr id="22" name="Pratbubbla: rektangel med rundade hörn 21">
            <a:extLst>
              <a:ext uri="{FF2B5EF4-FFF2-40B4-BE49-F238E27FC236}">
                <a16:creationId xmlns:a16="http://schemas.microsoft.com/office/drawing/2014/main" id="{6A27F80C-67C3-4343-8143-58F763DB1253}"/>
              </a:ext>
            </a:extLst>
          </p:cNvPr>
          <p:cNvSpPr/>
          <p:nvPr/>
        </p:nvSpPr>
        <p:spPr>
          <a:xfrm>
            <a:off x="1102449" y="959667"/>
            <a:ext cx="2851947" cy="1783380"/>
          </a:xfrm>
          <a:prstGeom prst="wedgeRoundRectCallout">
            <a:avLst>
              <a:gd name="adj1" fmla="val 79881"/>
              <a:gd name="adj2" fmla="val 57572"/>
              <a:gd name="adj3" fmla="val 16667"/>
            </a:avLst>
          </a:prstGeom>
          <a:solidFill>
            <a:srgbClr val="00AD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REGIONALT DONATIONSCENTRUM (</a:t>
            </a:r>
            <a:r>
              <a:rPr kumimoji="0" lang="sv-SE" sz="1600" b="1"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Calibri"/>
              </a:rPr>
              <a:t>RDc</a:t>
            </a: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 Vävnadskoordinatorer</a:t>
            </a:r>
            <a:r>
              <a:rPr kumimoji="0" lang="sv-SE" sz="16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 utreder samtycke och medicinsk lämplighet samt tillvaratar</a:t>
            </a:r>
            <a:r>
              <a:rPr lang="sv-SE" sz="1600" dirty="0">
                <a:solidFill>
                  <a:prstClr val="black">
                    <a:lumMod val="85000"/>
                    <a:lumOff val="15000"/>
                  </a:prstClr>
                </a:solidFill>
                <a:latin typeface="Calibri" panose="020F0502020204030204"/>
                <a:cs typeface="Calibri"/>
              </a:rPr>
              <a:t> vissa vävnader</a:t>
            </a:r>
            <a:endParaRPr kumimoji="0" lang="sv-SE" sz="16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endParaRPr>
          </a:p>
        </p:txBody>
      </p:sp>
      <p:sp>
        <p:nvSpPr>
          <p:cNvPr id="23" name="Pratbubbla: rektangel med rundade hörn 22">
            <a:extLst>
              <a:ext uri="{FF2B5EF4-FFF2-40B4-BE49-F238E27FC236}">
                <a16:creationId xmlns:a16="http://schemas.microsoft.com/office/drawing/2014/main" id="{6654F410-6877-4B99-8C44-B1DCBEFB77AB}"/>
              </a:ext>
            </a:extLst>
          </p:cNvPr>
          <p:cNvSpPr/>
          <p:nvPr/>
        </p:nvSpPr>
        <p:spPr>
          <a:xfrm>
            <a:off x="955651" y="3962401"/>
            <a:ext cx="3179320" cy="2032764"/>
          </a:xfrm>
          <a:prstGeom prst="wedgeRoundRectCallout">
            <a:avLst>
              <a:gd name="adj1" fmla="val 72527"/>
              <a:gd name="adj2" fmla="val -48050"/>
              <a:gd name="adj3" fmla="val 16667"/>
            </a:avLst>
          </a:prstGeom>
          <a:solidFill>
            <a:srgbClr val="45AC3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VÄVNADSINRÄTTNINGAR: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Medicinskt ansvarig </a:t>
            </a:r>
            <a:r>
              <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tillfrågas av </a:t>
            </a:r>
            <a:r>
              <a:rPr kumimoji="0" lang="sv-SE" sz="16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mn-cs"/>
              </a:rPr>
              <a:t>RDc</a:t>
            </a:r>
            <a:r>
              <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vid behov av second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lumMod val="85000"/>
                    <a:lumOff val="15000"/>
                  </a:prstClr>
                </a:solidFill>
                <a:latin typeface="Calibri" panose="020F0502020204030204"/>
              </a:rPr>
              <a:t>Biomedicinska analytiker </a:t>
            </a:r>
            <a:r>
              <a:rPr lang="sv-SE" sz="1600" dirty="0">
                <a:solidFill>
                  <a:prstClr val="black">
                    <a:lumMod val="85000"/>
                    <a:lumOff val="15000"/>
                  </a:prstClr>
                </a:solidFill>
                <a:latin typeface="Calibri" panose="020F0502020204030204"/>
              </a:rPr>
              <a:t>– preparerar vävnaden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lumMod val="85000"/>
                    <a:lumOff val="15000"/>
                  </a:prstClr>
                </a:solidFill>
                <a:latin typeface="Calibri" panose="020F0502020204030204"/>
              </a:rPr>
              <a:t>Transplantationskirurger</a:t>
            </a:r>
            <a:r>
              <a:rPr lang="sv-SE" sz="1600" dirty="0">
                <a:solidFill>
                  <a:prstClr val="black">
                    <a:lumMod val="85000"/>
                    <a:lumOff val="15000"/>
                  </a:prstClr>
                </a:solidFill>
                <a:latin typeface="Calibri" panose="020F0502020204030204"/>
              </a:rPr>
              <a:t> – transplanterar vävnaden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4" name="Pratbubbla: rektangel med rundade hörn 23">
            <a:extLst>
              <a:ext uri="{FF2B5EF4-FFF2-40B4-BE49-F238E27FC236}">
                <a16:creationId xmlns:a16="http://schemas.microsoft.com/office/drawing/2014/main" id="{5D7F688B-7A79-4328-B95B-7E21B41D1F8D}"/>
              </a:ext>
            </a:extLst>
          </p:cNvPr>
          <p:cNvSpPr/>
          <p:nvPr/>
        </p:nvSpPr>
        <p:spPr>
          <a:xfrm>
            <a:off x="5618218" y="5153316"/>
            <a:ext cx="1855111" cy="979352"/>
          </a:xfrm>
          <a:prstGeom prst="wedgeRoundRectCallout">
            <a:avLst>
              <a:gd name="adj1" fmla="val -3888"/>
              <a:gd name="adj2" fmla="val -101297"/>
              <a:gd name="adj3" fmla="val 16667"/>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LABORATORIUM: </a:t>
            </a:r>
            <a:endPar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Analyserar blodprover</a:t>
            </a:r>
          </a:p>
        </p:txBody>
      </p:sp>
      <p:sp>
        <p:nvSpPr>
          <p:cNvPr id="26" name="Pratbubbla: rektangel med rundade hörn 25">
            <a:extLst>
              <a:ext uri="{FF2B5EF4-FFF2-40B4-BE49-F238E27FC236}">
                <a16:creationId xmlns:a16="http://schemas.microsoft.com/office/drawing/2014/main" id="{11C82F7E-7E3C-4003-8D6A-1EC07D0D9D59}"/>
              </a:ext>
            </a:extLst>
          </p:cNvPr>
          <p:cNvSpPr/>
          <p:nvPr/>
        </p:nvSpPr>
        <p:spPr>
          <a:xfrm>
            <a:off x="8962465" y="786652"/>
            <a:ext cx="2305968" cy="3035953"/>
          </a:xfrm>
          <a:prstGeom prst="wedgeRoundRectCallout">
            <a:avLst>
              <a:gd name="adj1" fmla="val -130115"/>
              <a:gd name="adj2" fmla="val -11480"/>
              <a:gd name="adj3" fmla="val 16667"/>
            </a:avLst>
          </a:prstGeom>
          <a:solidFill>
            <a:srgbClr val="00AD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DONATORSSJUKHUS:</a:t>
            </a:r>
            <a:endPar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lumMod val="85000"/>
                    <a:lumOff val="15000"/>
                  </a:prstClr>
                </a:solidFill>
                <a:latin typeface="Calibri" panose="020F0502020204030204"/>
                <a:cs typeface="Calibri"/>
              </a:rPr>
              <a:t>Legitimerad avdelningspersonal </a:t>
            </a:r>
            <a:r>
              <a:rPr lang="sv-SE" sz="1600" dirty="0">
                <a:solidFill>
                  <a:prstClr val="black">
                    <a:lumMod val="85000"/>
                    <a:lumOff val="15000"/>
                  </a:prstClr>
                </a:solidFill>
                <a:latin typeface="Calibri" panose="020F0502020204030204"/>
                <a:cs typeface="Calibri"/>
              </a:rPr>
              <a:t>genomför kropps-undersökning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Donationsansvariga läkare</a:t>
            </a:r>
            <a:r>
              <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 fattar beslut om donation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lumMod val="85000"/>
                    <a:lumOff val="15000"/>
                  </a:prstClr>
                </a:solidFill>
                <a:latin typeface="Calibri" panose="020F0502020204030204"/>
                <a:cs typeface="Calibri"/>
              </a:rPr>
              <a:t>Obduktionstekniker</a:t>
            </a:r>
            <a:r>
              <a:rPr lang="sv-SE" sz="1600" dirty="0">
                <a:solidFill>
                  <a:prstClr val="black">
                    <a:lumMod val="85000"/>
                    <a:lumOff val="15000"/>
                  </a:prstClr>
                </a:solidFill>
                <a:latin typeface="Calibri" panose="020F0502020204030204"/>
                <a:cs typeface="Calibri"/>
              </a:rPr>
              <a:t> tar blodprov och tillvaratar vävnaden</a:t>
            </a:r>
            <a:endPar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endParaRPr>
          </a:p>
        </p:txBody>
      </p:sp>
      <p:sp>
        <p:nvSpPr>
          <p:cNvPr id="2" name="Pratbubbla: rektangel med rundade hörn 1">
            <a:extLst>
              <a:ext uri="{FF2B5EF4-FFF2-40B4-BE49-F238E27FC236}">
                <a16:creationId xmlns:a16="http://schemas.microsoft.com/office/drawing/2014/main" id="{86B5E223-2152-452F-BBD6-C078823923DB}"/>
              </a:ext>
            </a:extLst>
          </p:cNvPr>
          <p:cNvSpPr/>
          <p:nvPr/>
        </p:nvSpPr>
        <p:spPr>
          <a:xfrm>
            <a:off x="8479442" y="4535694"/>
            <a:ext cx="2047618" cy="1543118"/>
          </a:xfrm>
          <a:prstGeom prst="wedgeRoundRectCallout">
            <a:avLst>
              <a:gd name="adj1" fmla="val -85422"/>
              <a:gd name="adj2" fmla="val -78131"/>
              <a:gd name="adj3" fmla="val 16667"/>
            </a:avLst>
          </a:prstGeom>
          <a:solidFill>
            <a:srgbClr val="95C11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TRANSPORTER: </a:t>
            </a:r>
            <a:endPar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Sjuktransport</a:t>
            </a:r>
            <a:r>
              <a:rPr kumimoji="0" lang="sv-SE"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rPr>
              <a:t> transporterar vävnaden till vävnadsinrättningen</a:t>
            </a:r>
          </a:p>
        </p:txBody>
      </p:sp>
    </p:spTree>
    <p:extLst>
      <p:ext uri="{BB962C8B-B14F-4D97-AF65-F5344CB8AC3E}">
        <p14:creationId xmlns:p14="http://schemas.microsoft.com/office/powerpoint/2010/main" val="584930928"/>
      </p:ext>
    </p:extLst>
  </p:cSld>
  <p:clrMapOvr>
    <a:masterClrMapping/>
  </p:clrMapOvr>
</p:sld>
</file>

<file path=ppt/theme/theme1.xml><?xml version="1.0" encoding="utf-8"?>
<a:theme xmlns:a="http://schemas.openxmlformats.org/drawingml/2006/main" name="FÖRSÄTTSBILD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KT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UBRIK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OTO STORT">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OTO &amp; TEXT">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AGRAM">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OM 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npassad formgivning">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E0364020408AD45841B8CE6BA318243" ma:contentTypeVersion="13" ma:contentTypeDescription="Skapa ett nytt dokument." ma:contentTypeScope="" ma:versionID="6ab0f2ad700e9cf2bbb67e7d01593935">
  <xsd:schema xmlns:xsd="http://www.w3.org/2001/XMLSchema" xmlns:xs="http://www.w3.org/2001/XMLSchema" xmlns:p="http://schemas.microsoft.com/office/2006/metadata/properties" xmlns:ns3="8a1dde71-5e8f-4501-bf67-5fdb045c5dd8" xmlns:ns4="269f3ba9-f5b2-4163-b6e7-9ee9e1314a5c" targetNamespace="http://schemas.microsoft.com/office/2006/metadata/properties" ma:root="true" ma:fieldsID="006f4d4be4e5e28a0745b0ab4ee3dc5e" ns3:_="" ns4:_="">
    <xsd:import namespace="8a1dde71-5e8f-4501-bf67-5fdb045c5dd8"/>
    <xsd:import namespace="269f3ba9-f5b2-4163-b6e7-9ee9e1314a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dde71-5e8f-4501-bf67-5fdb045c5dd8"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9f3ba9-f5b2-4163-b6e7-9ee9e1314a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76B877-98FE-47C3-A15C-32D6AF860361}">
  <ds:schemaRefs>
    <ds:schemaRef ds:uri="8a1dde71-5e8f-4501-bf67-5fdb045c5dd8"/>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269f3ba9-f5b2-4163-b6e7-9ee9e1314a5c"/>
    <ds:schemaRef ds:uri="http://www.w3.org/XML/1998/namespace"/>
  </ds:schemaRefs>
</ds:datastoreItem>
</file>

<file path=customXml/itemProps2.xml><?xml version="1.0" encoding="utf-8"?>
<ds:datastoreItem xmlns:ds="http://schemas.openxmlformats.org/officeDocument/2006/customXml" ds:itemID="{744014BA-1427-4C3C-830A-509D85EA2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dde71-5e8f-4501-bf67-5fdb045c5dd8"/>
    <ds:schemaRef ds:uri="269f3ba9-f5b2-4163-b6e7-9ee9e1314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C9D81-CDEE-42A5-A100-D002B8444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3086</TotalTime>
  <Words>1263</Words>
  <Application>Microsoft Office PowerPoint</Application>
  <PresentationFormat>Bredbild</PresentationFormat>
  <Paragraphs>113</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8</vt:i4>
      </vt:variant>
      <vt:variant>
        <vt:lpstr>Bildrubriker</vt:lpstr>
      </vt:variant>
      <vt:variant>
        <vt:i4>13</vt:i4>
      </vt:variant>
    </vt:vector>
  </HeadingPairs>
  <TitlesOfParts>
    <vt:vector size="24" baseType="lpstr">
      <vt:lpstr>Arial</vt:lpstr>
      <vt:lpstr>Calibri</vt:lpstr>
      <vt:lpstr>Calibri Light</vt:lpstr>
      <vt:lpstr>FÖRSÄTTSBILDER</vt:lpstr>
      <vt:lpstr>PUNKTER</vt:lpstr>
      <vt:lpstr>RUBRIKER</vt:lpstr>
      <vt:lpstr>FOTO STORT</vt:lpstr>
      <vt:lpstr>FOTO &amp; TEXT</vt:lpstr>
      <vt:lpstr>DIAGRAM</vt:lpstr>
      <vt:lpstr>TOM BILD</vt:lpstr>
      <vt:lpstr>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 KONTAKT ELLER FRÅGOR KRING DENNA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Linda Gyllström Krekula</dc:creator>
  <cp:lastModifiedBy>Linda Gyllström Krekula</cp:lastModifiedBy>
  <cp:revision>87</cp:revision>
  <dcterms:created xsi:type="dcterms:W3CDTF">2020-06-04T07:02:12Z</dcterms:created>
  <dcterms:modified xsi:type="dcterms:W3CDTF">2020-10-02T09:22:07Z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0x010100BE0364020408AD45841B8CE6BA318243</vt:lpwstr>
  </property>
</Properties>
</file>