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theme/theme5.xml" ContentType="application/vnd.openxmlformats-officedocument.theme+xml"/>
  <Override PartName="/ppt/slideLayouts/slideLayout7.xml" ContentType="application/vnd.openxmlformats-officedocument.presentationml.slideLayout+xml"/>
  <Override PartName="/ppt/theme/theme6.xml" ContentType="application/vnd.openxmlformats-officedocument.theme+xml"/>
  <Override PartName="/ppt/slideLayouts/slideLayout8.xml" ContentType="application/vnd.openxmlformats-officedocument.presentationml.slideLayout+xml"/>
  <Override PartName="/ppt/theme/theme7.xml" ContentType="application/vnd.openxmlformats-officedocument.theme+xml"/>
  <Override PartName="/ppt/slideLayouts/slideLayout9.xml" ContentType="application/vnd.openxmlformats-officedocument.presentationml.slideLayout+xml"/>
  <Override PartName="/ppt/theme/theme8.xml" ContentType="application/vnd.openxmlformats-officedocument.theme+xml"/>
  <Override PartName="/ppt/slideLayouts/slideLayout10.xml" ContentType="application/vnd.openxmlformats-officedocument.presentationml.slideLayout+xml"/>
  <Override PartName="/ppt/theme/theme9.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10.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11.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12.xml" ContentType="application/vnd.openxmlformats-officedocument.theme+xml"/>
  <Override PartName="/ppt/slideLayouts/slideLayout18.xml" ContentType="application/vnd.openxmlformats-officedocument.presentationml.slideLayout+xml"/>
  <Override PartName="/ppt/theme/theme1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14.xml" ContentType="application/vnd.openxmlformats-officedocument.theme+xml"/>
  <Override PartName="/ppt/slideLayouts/slideLayout21.xml" ContentType="application/vnd.openxmlformats-officedocument.presentationml.slideLayout+xml"/>
  <Override PartName="/ppt/theme/theme15.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16.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17.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18.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19.xml" ContentType="application/vnd.openxmlformats-officedocument.theme+xml"/>
  <Override PartName="/ppt/slideLayouts/slideLayout31.xml" ContentType="application/vnd.openxmlformats-officedocument.presentationml.slideLayout+xml"/>
  <Override PartName="/ppt/theme/theme20.xml" ContentType="application/vnd.openxmlformats-officedocument.theme+xml"/>
  <Override PartName="/ppt/theme/theme21.xml" ContentType="application/vnd.openxmlformats-officedocument.theme+xml"/>
  <Override PartName="/ppt/theme/theme2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 id="2147483648" r:id="rId5"/>
    <p:sldMasterId id="2147483688" r:id="rId6"/>
    <p:sldMasterId id="2147483662" r:id="rId7"/>
    <p:sldMasterId id="2147483684" r:id="rId8"/>
    <p:sldMasterId id="2147483686" r:id="rId9"/>
    <p:sldMasterId id="2147483666" r:id="rId10"/>
    <p:sldMasterId id="2147483650" r:id="rId11"/>
    <p:sldMasterId id="2147483655" r:id="rId12"/>
    <p:sldMasterId id="2147483690" r:id="rId13"/>
    <p:sldMasterId id="2147483673" r:id="rId14"/>
    <p:sldMasterId id="2147483693" r:id="rId15"/>
    <p:sldMasterId id="2147483698" r:id="rId16"/>
    <p:sldMasterId id="2147483700" r:id="rId17"/>
    <p:sldMasterId id="2147483703" r:id="rId18"/>
    <p:sldMasterId id="2147483705" r:id="rId19"/>
    <p:sldMasterId id="2147483708" r:id="rId20"/>
    <p:sldMasterId id="2147483712" r:id="rId21"/>
    <p:sldMasterId id="2147483714" r:id="rId22"/>
    <p:sldMasterId id="2147483717" r:id="rId23"/>
  </p:sldMasterIdLst>
  <p:notesMasterIdLst>
    <p:notesMasterId r:id="rId65"/>
  </p:notesMasterIdLst>
  <p:handoutMasterIdLst>
    <p:handoutMasterId r:id="rId66"/>
  </p:handoutMasterIdLst>
  <p:sldIdLst>
    <p:sldId id="263" r:id="rId24"/>
    <p:sldId id="1762" r:id="rId25"/>
    <p:sldId id="1741" r:id="rId26"/>
    <p:sldId id="283" r:id="rId27"/>
    <p:sldId id="1749" r:id="rId28"/>
    <p:sldId id="314" r:id="rId29"/>
    <p:sldId id="319" r:id="rId30"/>
    <p:sldId id="325" r:id="rId31"/>
    <p:sldId id="318" r:id="rId32"/>
    <p:sldId id="1742" r:id="rId33"/>
    <p:sldId id="1763" r:id="rId34"/>
    <p:sldId id="288" r:id="rId35"/>
    <p:sldId id="1743" r:id="rId36"/>
    <p:sldId id="317" r:id="rId37"/>
    <p:sldId id="291" r:id="rId38"/>
    <p:sldId id="1766" r:id="rId39"/>
    <p:sldId id="304" r:id="rId40"/>
    <p:sldId id="1754" r:id="rId41"/>
    <p:sldId id="1744" r:id="rId42"/>
    <p:sldId id="292" r:id="rId43"/>
    <p:sldId id="1755" r:id="rId44"/>
    <p:sldId id="1764" r:id="rId45"/>
    <p:sldId id="284" r:id="rId46"/>
    <p:sldId id="1756" r:id="rId47"/>
    <p:sldId id="1745" r:id="rId48"/>
    <p:sldId id="287" r:id="rId49"/>
    <p:sldId id="1757" r:id="rId50"/>
    <p:sldId id="1750" r:id="rId51"/>
    <p:sldId id="1767" r:id="rId52"/>
    <p:sldId id="1765" r:id="rId53"/>
    <p:sldId id="1751" r:id="rId54"/>
    <p:sldId id="1758" r:id="rId55"/>
    <p:sldId id="1753" r:id="rId56"/>
    <p:sldId id="285" r:id="rId57"/>
    <p:sldId id="1759" r:id="rId58"/>
    <p:sldId id="306" r:id="rId59"/>
    <p:sldId id="1760" r:id="rId60"/>
    <p:sldId id="299" r:id="rId61"/>
    <p:sldId id="286" r:id="rId62"/>
    <p:sldId id="1747" r:id="rId63"/>
    <p:sldId id="1761" r:id="rId6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B7E68B28-2EA8-4645-8ED8-F6A1CB8939D6}">
          <p14:sldIdLst>
            <p14:sldId id="263"/>
            <p14:sldId id="1762"/>
            <p14:sldId id="1741"/>
            <p14:sldId id="283"/>
            <p14:sldId id="1749"/>
            <p14:sldId id="314"/>
            <p14:sldId id="319"/>
            <p14:sldId id="325"/>
            <p14:sldId id="318"/>
            <p14:sldId id="1742"/>
            <p14:sldId id="1763"/>
            <p14:sldId id="288"/>
            <p14:sldId id="1743"/>
            <p14:sldId id="317"/>
            <p14:sldId id="291"/>
            <p14:sldId id="1766"/>
            <p14:sldId id="304"/>
            <p14:sldId id="1754"/>
            <p14:sldId id="1744"/>
            <p14:sldId id="292"/>
            <p14:sldId id="1755"/>
            <p14:sldId id="1764"/>
            <p14:sldId id="284"/>
            <p14:sldId id="1756"/>
            <p14:sldId id="1745"/>
            <p14:sldId id="287"/>
            <p14:sldId id="1757"/>
            <p14:sldId id="1750"/>
            <p14:sldId id="1767"/>
            <p14:sldId id="1765"/>
            <p14:sldId id="1751"/>
            <p14:sldId id="1758"/>
            <p14:sldId id="1753"/>
            <p14:sldId id="285"/>
            <p14:sldId id="1759"/>
            <p14:sldId id="306"/>
            <p14:sldId id="1760"/>
            <p14:sldId id="299"/>
            <p14:sldId id="286"/>
            <p14:sldId id="1747"/>
            <p14:sldId id="1761"/>
          </p14:sldIdLst>
        </p14:section>
        <p14:section name="Standardavsnitt" id="{FD82E832-FC82-3248-8937-6128A37C645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 Jarsäter" initials="JJ" lastIdx="1" clrIdx="0">
    <p:extLst>
      <p:ext uri="{19B8F6BF-5375-455C-9EA6-DF929625EA0E}">
        <p15:presenceInfo xmlns:p15="http://schemas.microsoft.com/office/powerpoint/2012/main" userId="S-1-5-21-613775786-3661600701-2283250920-401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AC34"/>
    <a:srgbClr val="E7E6E6"/>
    <a:srgbClr val="00ABD7"/>
    <a:srgbClr val="96C11F"/>
    <a:srgbClr val="00ADD9"/>
    <a:srgbClr val="95C11F"/>
    <a:srgbClr val="F5ACB8"/>
    <a:srgbClr val="002F6E"/>
    <a:srgbClr val="D18F9D"/>
    <a:srgbClr val="FCE8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60568C-94A4-4113-BE83-15CD782D8709}" v="10" dt="2022-09-07T14:44:22.591"/>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84346" autoAdjust="0"/>
  </p:normalViewPr>
  <p:slideViewPr>
    <p:cSldViewPr snapToGrid="0">
      <p:cViewPr varScale="1">
        <p:scale>
          <a:sx n="110" d="100"/>
          <a:sy n="110" d="100"/>
        </p:scale>
        <p:origin x="516" y="96"/>
      </p:cViewPr>
      <p:guideLst/>
    </p:cSldViewPr>
  </p:slideViewPr>
  <p:notesTextViewPr>
    <p:cViewPr>
      <p:scale>
        <a:sx n="3" d="2"/>
        <a:sy n="3" d="2"/>
      </p:scale>
      <p:origin x="0" y="0"/>
    </p:cViewPr>
  </p:notesTextViewPr>
  <p:sorterViewPr>
    <p:cViewPr>
      <p:scale>
        <a:sx n="200" d="100"/>
        <a:sy n="200" d="100"/>
      </p:scale>
      <p:origin x="0" y="-17346"/>
    </p:cViewPr>
  </p:sorterViewPr>
  <p:notesViewPr>
    <p:cSldViewPr snapToGrid="0">
      <p:cViewPr>
        <p:scale>
          <a:sx n="180" d="100"/>
          <a:sy n="180" d="100"/>
        </p:scale>
        <p:origin x="1842" y="-58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Master" Target="slideMasters/slideMaster15.xml"/><Relationship Id="rId26" Type="http://schemas.openxmlformats.org/officeDocument/2006/relationships/slide" Target="slides/slide3.xml"/><Relationship Id="rId39" Type="http://schemas.openxmlformats.org/officeDocument/2006/relationships/slide" Target="slides/slide16.xml"/><Relationship Id="rId21" Type="http://schemas.openxmlformats.org/officeDocument/2006/relationships/slideMaster" Target="slideMasters/slideMaster18.xml"/><Relationship Id="rId34" Type="http://schemas.openxmlformats.org/officeDocument/2006/relationships/slide" Target="slides/slide11.xml"/><Relationship Id="rId42" Type="http://schemas.openxmlformats.org/officeDocument/2006/relationships/slide" Target="slides/slide19.xml"/><Relationship Id="rId47" Type="http://schemas.openxmlformats.org/officeDocument/2006/relationships/slide" Target="slides/slide24.xml"/><Relationship Id="rId50" Type="http://schemas.openxmlformats.org/officeDocument/2006/relationships/slide" Target="slides/slide27.xml"/><Relationship Id="rId55" Type="http://schemas.openxmlformats.org/officeDocument/2006/relationships/slide" Target="slides/slide32.xml"/><Relationship Id="rId63" Type="http://schemas.openxmlformats.org/officeDocument/2006/relationships/slide" Target="slides/slide40.xml"/><Relationship Id="rId68" Type="http://schemas.openxmlformats.org/officeDocument/2006/relationships/presProps" Target="presProps.xml"/><Relationship Id="rId7" Type="http://schemas.openxmlformats.org/officeDocument/2006/relationships/slideMaster" Target="slideMasters/slideMaster4.xml"/><Relationship Id="rId71"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Master" Target="slideMasters/slideMaster13.xml"/><Relationship Id="rId29" Type="http://schemas.openxmlformats.org/officeDocument/2006/relationships/slide" Target="slides/slide6.xml"/><Relationship Id="rId11" Type="http://schemas.openxmlformats.org/officeDocument/2006/relationships/slideMaster" Target="slideMasters/slideMaster8.xml"/><Relationship Id="rId24" Type="http://schemas.openxmlformats.org/officeDocument/2006/relationships/slide" Target="slides/slide1.xml"/><Relationship Id="rId32" Type="http://schemas.openxmlformats.org/officeDocument/2006/relationships/slide" Target="slides/slide9.xml"/><Relationship Id="rId37" Type="http://schemas.openxmlformats.org/officeDocument/2006/relationships/slide" Target="slides/slide14.xml"/><Relationship Id="rId40" Type="http://schemas.openxmlformats.org/officeDocument/2006/relationships/slide" Target="slides/slide17.xml"/><Relationship Id="rId45" Type="http://schemas.openxmlformats.org/officeDocument/2006/relationships/slide" Target="slides/slide22.xml"/><Relationship Id="rId53" Type="http://schemas.openxmlformats.org/officeDocument/2006/relationships/slide" Target="slides/slide30.xml"/><Relationship Id="rId58" Type="http://schemas.openxmlformats.org/officeDocument/2006/relationships/slide" Target="slides/slide35.xml"/><Relationship Id="rId66"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slideMaster" Target="slideMasters/slideMaster20.xml"/><Relationship Id="rId28" Type="http://schemas.openxmlformats.org/officeDocument/2006/relationships/slide" Target="slides/slide5.xml"/><Relationship Id="rId36" Type="http://schemas.openxmlformats.org/officeDocument/2006/relationships/slide" Target="slides/slide13.xml"/><Relationship Id="rId49" Type="http://schemas.openxmlformats.org/officeDocument/2006/relationships/slide" Target="slides/slide26.xml"/><Relationship Id="rId57" Type="http://schemas.openxmlformats.org/officeDocument/2006/relationships/slide" Target="slides/slide34.xml"/><Relationship Id="rId61" Type="http://schemas.openxmlformats.org/officeDocument/2006/relationships/slide" Target="slides/slide38.xml"/><Relationship Id="rId10" Type="http://schemas.openxmlformats.org/officeDocument/2006/relationships/slideMaster" Target="slideMasters/slideMaster7.xml"/><Relationship Id="rId19" Type="http://schemas.openxmlformats.org/officeDocument/2006/relationships/slideMaster" Target="slideMasters/slideMaster16.xml"/><Relationship Id="rId31" Type="http://schemas.openxmlformats.org/officeDocument/2006/relationships/slide" Target="slides/slide8.xml"/><Relationship Id="rId44" Type="http://schemas.openxmlformats.org/officeDocument/2006/relationships/slide" Target="slides/slide21.xml"/><Relationship Id="rId52" Type="http://schemas.openxmlformats.org/officeDocument/2006/relationships/slide" Target="slides/slide29.xml"/><Relationship Id="rId60" Type="http://schemas.openxmlformats.org/officeDocument/2006/relationships/slide" Target="slides/slide37.xml"/><Relationship Id="rId65" Type="http://schemas.openxmlformats.org/officeDocument/2006/relationships/notesMaster" Target="notesMasters/notesMaster1.xml"/><Relationship Id="rId73"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Master" Target="slideMasters/slideMaster19.xml"/><Relationship Id="rId27" Type="http://schemas.openxmlformats.org/officeDocument/2006/relationships/slide" Target="slides/slide4.xml"/><Relationship Id="rId30" Type="http://schemas.openxmlformats.org/officeDocument/2006/relationships/slide" Target="slides/slide7.xml"/><Relationship Id="rId35" Type="http://schemas.openxmlformats.org/officeDocument/2006/relationships/slide" Target="slides/slide12.xml"/><Relationship Id="rId43" Type="http://schemas.openxmlformats.org/officeDocument/2006/relationships/slide" Target="slides/slide20.xml"/><Relationship Id="rId48" Type="http://schemas.openxmlformats.org/officeDocument/2006/relationships/slide" Target="slides/slide25.xml"/><Relationship Id="rId56" Type="http://schemas.openxmlformats.org/officeDocument/2006/relationships/slide" Target="slides/slide33.xml"/><Relationship Id="rId64" Type="http://schemas.openxmlformats.org/officeDocument/2006/relationships/slide" Target="slides/slide41.xml"/><Relationship Id="rId69" Type="http://schemas.openxmlformats.org/officeDocument/2006/relationships/viewProps" Target="viewProps.xml"/><Relationship Id="rId8" Type="http://schemas.openxmlformats.org/officeDocument/2006/relationships/slideMaster" Target="slideMasters/slideMaster5.xml"/><Relationship Id="rId51" Type="http://schemas.openxmlformats.org/officeDocument/2006/relationships/slide" Target="slides/slide28.xml"/><Relationship Id="rId72"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Master" Target="slideMasters/slideMaster9.xml"/><Relationship Id="rId17" Type="http://schemas.openxmlformats.org/officeDocument/2006/relationships/slideMaster" Target="slideMasters/slideMaster14.xml"/><Relationship Id="rId25" Type="http://schemas.openxmlformats.org/officeDocument/2006/relationships/slide" Target="slides/slide2.xml"/><Relationship Id="rId33" Type="http://schemas.openxmlformats.org/officeDocument/2006/relationships/slide" Target="slides/slide10.xml"/><Relationship Id="rId38" Type="http://schemas.openxmlformats.org/officeDocument/2006/relationships/slide" Target="slides/slide15.xml"/><Relationship Id="rId46" Type="http://schemas.openxmlformats.org/officeDocument/2006/relationships/slide" Target="slides/slide23.xml"/><Relationship Id="rId59" Type="http://schemas.openxmlformats.org/officeDocument/2006/relationships/slide" Target="slides/slide36.xml"/><Relationship Id="rId67" Type="http://schemas.openxmlformats.org/officeDocument/2006/relationships/commentAuthors" Target="commentAuthors.xml"/><Relationship Id="rId20" Type="http://schemas.openxmlformats.org/officeDocument/2006/relationships/slideMaster" Target="slideMasters/slideMaster17.xml"/><Relationship Id="rId41" Type="http://schemas.openxmlformats.org/officeDocument/2006/relationships/slide" Target="slides/slide18.xml"/><Relationship Id="rId54" Type="http://schemas.openxmlformats.org/officeDocument/2006/relationships/slide" Target="slides/slide31.xml"/><Relationship Id="rId62" Type="http://schemas.openxmlformats.org/officeDocument/2006/relationships/slide" Target="slides/slide39.xml"/><Relationship Id="rId7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Gyllström Krekula" userId="ba52cd01-6005-45b1-bc60-1fff30a0bf6d" providerId="ADAL" clId="{D960568C-94A4-4113-BE83-15CD782D8709}"/>
    <pc:docChg chg="undo redo custSel addSld delSld modSld sldOrd modSection">
      <pc:chgData name="Linda Gyllström Krekula" userId="ba52cd01-6005-45b1-bc60-1fff30a0bf6d" providerId="ADAL" clId="{D960568C-94A4-4113-BE83-15CD782D8709}" dt="2022-09-08T09:48:36.099" v="2221" actId="1076"/>
      <pc:docMkLst>
        <pc:docMk/>
      </pc:docMkLst>
      <pc:sldChg chg="modNotes">
        <pc:chgData name="Linda Gyllström Krekula" userId="ba52cd01-6005-45b1-bc60-1fff30a0bf6d" providerId="ADAL" clId="{D960568C-94A4-4113-BE83-15CD782D8709}" dt="2022-09-07T13:18:26.954" v="1207" actId="6549"/>
        <pc:sldMkLst>
          <pc:docMk/>
          <pc:sldMk cId="2588617243" sldId="283"/>
        </pc:sldMkLst>
      </pc:sldChg>
      <pc:sldChg chg="modNotesTx">
        <pc:chgData name="Linda Gyllström Krekula" userId="ba52cd01-6005-45b1-bc60-1fff30a0bf6d" providerId="ADAL" clId="{D960568C-94A4-4113-BE83-15CD782D8709}" dt="2022-09-07T14:15:03.917" v="1989" actId="6549"/>
        <pc:sldMkLst>
          <pc:docMk/>
          <pc:sldMk cId="4087531428" sldId="284"/>
        </pc:sldMkLst>
      </pc:sldChg>
      <pc:sldChg chg="modSp mod">
        <pc:chgData name="Linda Gyllström Krekula" userId="ba52cd01-6005-45b1-bc60-1fff30a0bf6d" providerId="ADAL" clId="{D960568C-94A4-4113-BE83-15CD782D8709}" dt="2022-09-07T08:02:13.491" v="956" actId="114"/>
        <pc:sldMkLst>
          <pc:docMk/>
          <pc:sldMk cId="2910385524" sldId="285"/>
        </pc:sldMkLst>
        <pc:spChg chg="mod">
          <ac:chgData name="Linda Gyllström Krekula" userId="ba52cd01-6005-45b1-bc60-1fff30a0bf6d" providerId="ADAL" clId="{D960568C-94A4-4113-BE83-15CD782D8709}" dt="2022-09-07T08:02:13.491" v="956" actId="114"/>
          <ac:spMkLst>
            <pc:docMk/>
            <pc:sldMk cId="2910385524" sldId="285"/>
            <ac:spMk id="3" creationId="{F50306BF-0F52-48F6-BA45-1C8DC2FF665E}"/>
          </ac:spMkLst>
        </pc:spChg>
      </pc:sldChg>
      <pc:sldChg chg="modSp mod modNotesTx">
        <pc:chgData name="Linda Gyllström Krekula" userId="ba52cd01-6005-45b1-bc60-1fff30a0bf6d" providerId="ADAL" clId="{D960568C-94A4-4113-BE83-15CD782D8709}" dt="2022-09-07T13:43:45.227" v="1575" actId="6549"/>
        <pc:sldMkLst>
          <pc:docMk/>
          <pc:sldMk cId="3386316847" sldId="287"/>
        </pc:sldMkLst>
        <pc:spChg chg="mod">
          <ac:chgData name="Linda Gyllström Krekula" userId="ba52cd01-6005-45b1-bc60-1fff30a0bf6d" providerId="ADAL" clId="{D960568C-94A4-4113-BE83-15CD782D8709}" dt="2022-09-07T08:22:37.096" v="1131" actId="20577"/>
          <ac:spMkLst>
            <pc:docMk/>
            <pc:sldMk cId="3386316847" sldId="287"/>
            <ac:spMk id="3" creationId="{F50306BF-0F52-48F6-BA45-1C8DC2FF665E}"/>
          </ac:spMkLst>
        </pc:spChg>
      </pc:sldChg>
      <pc:sldChg chg="modNotesTx">
        <pc:chgData name="Linda Gyllström Krekula" userId="ba52cd01-6005-45b1-bc60-1fff30a0bf6d" providerId="ADAL" clId="{D960568C-94A4-4113-BE83-15CD782D8709}" dt="2022-09-07T13:33:25.760" v="1379" actId="6549"/>
        <pc:sldMkLst>
          <pc:docMk/>
          <pc:sldMk cId="1942871021" sldId="288"/>
        </pc:sldMkLst>
      </pc:sldChg>
      <pc:sldChg chg="modSp mod modNotesTx">
        <pc:chgData name="Linda Gyllström Krekula" userId="ba52cd01-6005-45b1-bc60-1fff30a0bf6d" providerId="ADAL" clId="{D960568C-94A4-4113-BE83-15CD782D8709}" dt="2022-09-07T14:12:48.918" v="1899" actId="6549"/>
        <pc:sldMkLst>
          <pc:docMk/>
          <pc:sldMk cId="1147475581" sldId="291"/>
        </pc:sldMkLst>
        <pc:spChg chg="mod">
          <ac:chgData name="Linda Gyllström Krekula" userId="ba52cd01-6005-45b1-bc60-1fff30a0bf6d" providerId="ADAL" clId="{D960568C-94A4-4113-BE83-15CD782D8709}" dt="2022-09-07T13:33:59.226" v="1382" actId="14100"/>
          <ac:spMkLst>
            <pc:docMk/>
            <pc:sldMk cId="1147475581" sldId="291"/>
            <ac:spMk id="3" creationId="{F50306BF-0F52-48F6-BA45-1C8DC2FF665E}"/>
          </ac:spMkLst>
        </pc:spChg>
      </pc:sldChg>
      <pc:sldChg chg="modSp mod modNotesTx">
        <pc:chgData name="Linda Gyllström Krekula" userId="ba52cd01-6005-45b1-bc60-1fff30a0bf6d" providerId="ADAL" clId="{D960568C-94A4-4113-BE83-15CD782D8709}" dt="2022-09-07T13:34:50.995" v="1387" actId="6549"/>
        <pc:sldMkLst>
          <pc:docMk/>
          <pc:sldMk cId="4137114091" sldId="292"/>
        </pc:sldMkLst>
        <pc:spChg chg="mod">
          <ac:chgData name="Linda Gyllström Krekula" userId="ba52cd01-6005-45b1-bc60-1fff30a0bf6d" providerId="ADAL" clId="{D960568C-94A4-4113-BE83-15CD782D8709}" dt="2022-09-07T13:15:25.549" v="1204" actId="207"/>
          <ac:spMkLst>
            <pc:docMk/>
            <pc:sldMk cId="4137114091" sldId="292"/>
            <ac:spMk id="3" creationId="{F50306BF-0F52-48F6-BA45-1C8DC2FF665E}"/>
          </ac:spMkLst>
        </pc:spChg>
      </pc:sldChg>
      <pc:sldChg chg="modSp mod modNotesTx">
        <pc:chgData name="Linda Gyllström Krekula" userId="ba52cd01-6005-45b1-bc60-1fff30a0bf6d" providerId="ADAL" clId="{D960568C-94A4-4113-BE83-15CD782D8709}" dt="2022-09-07T13:37:19.807" v="1429" actId="6549"/>
        <pc:sldMkLst>
          <pc:docMk/>
          <pc:sldMk cId="2918393192" sldId="299"/>
        </pc:sldMkLst>
        <pc:spChg chg="mod">
          <ac:chgData name="Linda Gyllström Krekula" userId="ba52cd01-6005-45b1-bc60-1fff30a0bf6d" providerId="ADAL" clId="{D960568C-94A4-4113-BE83-15CD782D8709}" dt="2022-09-07T13:36:54.247" v="1428" actId="14100"/>
          <ac:spMkLst>
            <pc:docMk/>
            <pc:sldMk cId="2918393192" sldId="299"/>
            <ac:spMk id="3" creationId="{F50306BF-0F52-48F6-BA45-1C8DC2FF665E}"/>
          </ac:spMkLst>
        </pc:spChg>
      </pc:sldChg>
      <pc:sldChg chg="modSp mod">
        <pc:chgData name="Linda Gyllström Krekula" userId="ba52cd01-6005-45b1-bc60-1fff30a0bf6d" providerId="ADAL" clId="{D960568C-94A4-4113-BE83-15CD782D8709}" dt="2022-09-08T09:43:20.228" v="2136" actId="1035"/>
        <pc:sldMkLst>
          <pc:docMk/>
          <pc:sldMk cId="974557947" sldId="304"/>
        </pc:sldMkLst>
        <pc:spChg chg="mod">
          <ac:chgData name="Linda Gyllström Krekula" userId="ba52cd01-6005-45b1-bc60-1fff30a0bf6d" providerId="ADAL" clId="{D960568C-94A4-4113-BE83-15CD782D8709}" dt="2022-09-08T09:43:20.228" v="2136" actId="1035"/>
          <ac:spMkLst>
            <pc:docMk/>
            <pc:sldMk cId="974557947" sldId="304"/>
            <ac:spMk id="3" creationId="{F50306BF-0F52-48F6-BA45-1C8DC2FF665E}"/>
          </ac:spMkLst>
        </pc:spChg>
      </pc:sldChg>
      <pc:sldChg chg="addSp modSp mod modNotesTx">
        <pc:chgData name="Linda Gyllström Krekula" userId="ba52cd01-6005-45b1-bc60-1fff30a0bf6d" providerId="ADAL" clId="{D960568C-94A4-4113-BE83-15CD782D8709}" dt="2022-09-07T13:35:41.532" v="1389" actId="6549"/>
        <pc:sldMkLst>
          <pc:docMk/>
          <pc:sldMk cId="1062518173" sldId="306"/>
        </pc:sldMkLst>
        <pc:spChg chg="mod">
          <ac:chgData name="Linda Gyllström Krekula" userId="ba52cd01-6005-45b1-bc60-1fff30a0bf6d" providerId="ADAL" clId="{D960568C-94A4-4113-BE83-15CD782D8709}" dt="2022-09-06T14:22:04.572" v="473" actId="6549"/>
          <ac:spMkLst>
            <pc:docMk/>
            <pc:sldMk cId="1062518173" sldId="306"/>
            <ac:spMk id="3" creationId="{F50306BF-0F52-48F6-BA45-1C8DC2FF665E}"/>
          </ac:spMkLst>
        </pc:spChg>
        <pc:spChg chg="add mod">
          <ac:chgData name="Linda Gyllström Krekula" userId="ba52cd01-6005-45b1-bc60-1fff30a0bf6d" providerId="ADAL" clId="{D960568C-94A4-4113-BE83-15CD782D8709}" dt="2022-09-07T08:23:58.273" v="1179" actId="404"/>
          <ac:spMkLst>
            <pc:docMk/>
            <pc:sldMk cId="1062518173" sldId="306"/>
            <ac:spMk id="4" creationId="{424A30F1-127A-4FDB-9DB4-FE596D9FE665}"/>
          </ac:spMkLst>
        </pc:spChg>
      </pc:sldChg>
      <pc:sldChg chg="modSp mod">
        <pc:chgData name="Linda Gyllström Krekula" userId="ba52cd01-6005-45b1-bc60-1fff30a0bf6d" providerId="ADAL" clId="{D960568C-94A4-4113-BE83-15CD782D8709}" dt="2022-09-06T13:45:25.947" v="6" actId="6549"/>
        <pc:sldMkLst>
          <pc:docMk/>
          <pc:sldMk cId="2166605336" sldId="314"/>
        </pc:sldMkLst>
        <pc:spChg chg="mod">
          <ac:chgData name="Linda Gyllström Krekula" userId="ba52cd01-6005-45b1-bc60-1fff30a0bf6d" providerId="ADAL" clId="{D960568C-94A4-4113-BE83-15CD782D8709}" dt="2022-09-06T13:45:25.947" v="6" actId="6549"/>
          <ac:spMkLst>
            <pc:docMk/>
            <pc:sldMk cId="2166605336" sldId="314"/>
            <ac:spMk id="3" creationId="{0F4F8048-BD7F-C6D8-BC92-38D9C99FD681}"/>
          </ac:spMkLst>
        </pc:spChg>
      </pc:sldChg>
      <pc:sldChg chg="modSp mod">
        <pc:chgData name="Linda Gyllström Krekula" userId="ba52cd01-6005-45b1-bc60-1fff30a0bf6d" providerId="ADAL" clId="{D960568C-94A4-4113-BE83-15CD782D8709}" dt="2022-09-07T13:15:48.105" v="1206" actId="207"/>
        <pc:sldMkLst>
          <pc:docMk/>
          <pc:sldMk cId="1752543751" sldId="317"/>
        </pc:sldMkLst>
        <pc:spChg chg="mod">
          <ac:chgData name="Linda Gyllström Krekula" userId="ba52cd01-6005-45b1-bc60-1fff30a0bf6d" providerId="ADAL" clId="{D960568C-94A4-4113-BE83-15CD782D8709}" dt="2022-09-07T13:15:48.105" v="1206" actId="207"/>
          <ac:spMkLst>
            <pc:docMk/>
            <pc:sldMk cId="1752543751" sldId="317"/>
            <ac:spMk id="3" creationId="{F50306BF-0F52-48F6-BA45-1C8DC2FF665E}"/>
          </ac:spMkLst>
        </pc:spChg>
      </pc:sldChg>
      <pc:sldChg chg="modSp mod modNotes">
        <pc:chgData name="Linda Gyllström Krekula" userId="ba52cd01-6005-45b1-bc60-1fff30a0bf6d" providerId="ADAL" clId="{D960568C-94A4-4113-BE83-15CD782D8709}" dt="2022-09-07T13:32:56.232" v="1378" actId="14100"/>
        <pc:sldMkLst>
          <pc:docMk/>
          <pc:sldMk cId="707770406" sldId="318"/>
        </pc:sldMkLst>
        <pc:spChg chg="mod">
          <ac:chgData name="Linda Gyllström Krekula" userId="ba52cd01-6005-45b1-bc60-1fff30a0bf6d" providerId="ADAL" clId="{D960568C-94A4-4113-BE83-15CD782D8709}" dt="2022-09-07T13:32:56.232" v="1378" actId="14100"/>
          <ac:spMkLst>
            <pc:docMk/>
            <pc:sldMk cId="707770406" sldId="318"/>
            <ac:spMk id="3" creationId="{F50306BF-0F52-48F6-BA45-1C8DC2FF665E}"/>
          </ac:spMkLst>
        </pc:spChg>
      </pc:sldChg>
      <pc:sldChg chg="modSp mod ord modNotes">
        <pc:chgData name="Linda Gyllström Krekula" userId="ba52cd01-6005-45b1-bc60-1fff30a0bf6d" providerId="ADAL" clId="{D960568C-94A4-4113-BE83-15CD782D8709}" dt="2022-09-07T13:32:45.473" v="1377" actId="14100"/>
        <pc:sldMkLst>
          <pc:docMk/>
          <pc:sldMk cId="1049009411" sldId="319"/>
        </pc:sldMkLst>
        <pc:spChg chg="mod">
          <ac:chgData name="Linda Gyllström Krekula" userId="ba52cd01-6005-45b1-bc60-1fff30a0bf6d" providerId="ADAL" clId="{D960568C-94A4-4113-BE83-15CD782D8709}" dt="2022-09-07T13:32:45.473" v="1377" actId="14100"/>
          <ac:spMkLst>
            <pc:docMk/>
            <pc:sldMk cId="1049009411" sldId="319"/>
            <ac:spMk id="3" creationId="{F50306BF-0F52-48F6-BA45-1C8DC2FF665E}"/>
          </ac:spMkLst>
        </pc:spChg>
      </pc:sldChg>
      <pc:sldChg chg="modSp mod modNotes">
        <pc:chgData name="Linda Gyllström Krekula" userId="ba52cd01-6005-45b1-bc60-1fff30a0bf6d" providerId="ADAL" clId="{D960568C-94A4-4113-BE83-15CD782D8709}" dt="2022-09-07T13:29:17.442" v="1326" actId="6549"/>
        <pc:sldMkLst>
          <pc:docMk/>
          <pc:sldMk cId="443400745" sldId="325"/>
        </pc:sldMkLst>
        <pc:spChg chg="mod">
          <ac:chgData name="Linda Gyllström Krekula" userId="ba52cd01-6005-45b1-bc60-1fff30a0bf6d" providerId="ADAL" clId="{D960568C-94A4-4113-BE83-15CD782D8709}" dt="2022-09-06T13:46:07.521" v="7" actId="6549"/>
          <ac:spMkLst>
            <pc:docMk/>
            <pc:sldMk cId="443400745" sldId="325"/>
            <ac:spMk id="3" creationId="{0F4F8048-BD7F-C6D8-BC92-38D9C99FD681}"/>
          </ac:spMkLst>
        </pc:spChg>
      </pc:sldChg>
      <pc:sldChg chg="del">
        <pc:chgData name="Linda Gyllström Krekula" userId="ba52cd01-6005-45b1-bc60-1fff30a0bf6d" providerId="ADAL" clId="{D960568C-94A4-4113-BE83-15CD782D8709}" dt="2022-09-06T13:52:59.016" v="110" actId="47"/>
        <pc:sldMkLst>
          <pc:docMk/>
          <pc:sldMk cId="3172877315" sldId="326"/>
        </pc:sldMkLst>
      </pc:sldChg>
      <pc:sldChg chg="modNotes">
        <pc:chgData name="Linda Gyllström Krekula" userId="ba52cd01-6005-45b1-bc60-1fff30a0bf6d" providerId="ADAL" clId="{D960568C-94A4-4113-BE83-15CD782D8709}" dt="2022-09-07T13:29:39.329" v="1327" actId="6549"/>
        <pc:sldMkLst>
          <pc:docMk/>
          <pc:sldMk cId="1468335441" sldId="1742"/>
        </pc:sldMkLst>
      </pc:sldChg>
      <pc:sldChg chg="modNotesTx">
        <pc:chgData name="Linda Gyllström Krekula" userId="ba52cd01-6005-45b1-bc60-1fff30a0bf6d" providerId="ADAL" clId="{D960568C-94A4-4113-BE83-15CD782D8709}" dt="2022-09-07T13:33:35.529" v="1380" actId="6549"/>
        <pc:sldMkLst>
          <pc:docMk/>
          <pc:sldMk cId="321770414" sldId="1743"/>
        </pc:sldMkLst>
      </pc:sldChg>
      <pc:sldChg chg="modSp mod">
        <pc:chgData name="Linda Gyllström Krekula" userId="ba52cd01-6005-45b1-bc60-1fff30a0bf6d" providerId="ADAL" clId="{D960568C-94A4-4113-BE83-15CD782D8709}" dt="2022-09-07T08:20:34.637" v="1101" actId="1038"/>
        <pc:sldMkLst>
          <pc:docMk/>
          <pc:sldMk cId="1664126952" sldId="1744"/>
        </pc:sldMkLst>
        <pc:picChg chg="mod">
          <ac:chgData name="Linda Gyllström Krekula" userId="ba52cd01-6005-45b1-bc60-1fff30a0bf6d" providerId="ADAL" clId="{D960568C-94A4-4113-BE83-15CD782D8709}" dt="2022-09-07T08:20:34.637" v="1101" actId="1038"/>
          <ac:picMkLst>
            <pc:docMk/>
            <pc:sldMk cId="1664126952" sldId="1744"/>
            <ac:picMk id="5" creationId="{26443C6C-85D6-AE8F-DA89-687A2E611E4E}"/>
          </ac:picMkLst>
        </pc:picChg>
      </pc:sldChg>
      <pc:sldChg chg="addSp delSp modSp mod">
        <pc:chgData name="Linda Gyllström Krekula" userId="ba52cd01-6005-45b1-bc60-1fff30a0bf6d" providerId="ADAL" clId="{D960568C-94A4-4113-BE83-15CD782D8709}" dt="2022-09-08T09:44:02.853" v="2137" actId="6549"/>
        <pc:sldMkLst>
          <pc:docMk/>
          <pc:sldMk cId="3592684990" sldId="1745"/>
        </pc:sldMkLst>
        <pc:spChg chg="mod">
          <ac:chgData name="Linda Gyllström Krekula" userId="ba52cd01-6005-45b1-bc60-1fff30a0bf6d" providerId="ADAL" clId="{D960568C-94A4-4113-BE83-15CD782D8709}" dt="2022-09-08T09:44:02.853" v="2137" actId="6549"/>
          <ac:spMkLst>
            <pc:docMk/>
            <pc:sldMk cId="3592684990" sldId="1745"/>
            <ac:spMk id="3" creationId="{FCFEBD8E-0367-4EDD-BEE9-61DC80F67002}"/>
          </ac:spMkLst>
        </pc:spChg>
        <pc:spChg chg="mod">
          <ac:chgData name="Linda Gyllström Krekula" userId="ba52cd01-6005-45b1-bc60-1fff30a0bf6d" providerId="ADAL" clId="{D960568C-94A4-4113-BE83-15CD782D8709}" dt="2022-09-07T14:29:10.617" v="1995" actId="164"/>
          <ac:spMkLst>
            <pc:docMk/>
            <pc:sldMk cId="3592684990" sldId="1745"/>
            <ac:spMk id="5" creationId="{15BB415A-0492-47E7-BE46-156EE225BE68}"/>
          </ac:spMkLst>
        </pc:spChg>
        <pc:spChg chg="mod">
          <ac:chgData name="Linda Gyllström Krekula" userId="ba52cd01-6005-45b1-bc60-1fff30a0bf6d" providerId="ADAL" clId="{D960568C-94A4-4113-BE83-15CD782D8709}" dt="2022-09-07T14:29:10.617" v="1995" actId="164"/>
          <ac:spMkLst>
            <pc:docMk/>
            <pc:sldMk cId="3592684990" sldId="1745"/>
            <ac:spMk id="6" creationId="{2B0FB845-B9BD-4A82-9D3D-E814F5089101}"/>
          </ac:spMkLst>
        </pc:spChg>
        <pc:spChg chg="mod topLvl">
          <ac:chgData name="Linda Gyllström Krekula" userId="ba52cd01-6005-45b1-bc60-1fff30a0bf6d" providerId="ADAL" clId="{D960568C-94A4-4113-BE83-15CD782D8709}" dt="2022-09-07T14:29:10.617" v="1995" actId="164"/>
          <ac:spMkLst>
            <pc:docMk/>
            <pc:sldMk cId="3592684990" sldId="1745"/>
            <ac:spMk id="7" creationId="{D5C479DD-213F-B62E-6DA0-BD2AE98430F4}"/>
          </ac:spMkLst>
        </pc:spChg>
        <pc:spChg chg="mod">
          <ac:chgData name="Linda Gyllström Krekula" userId="ba52cd01-6005-45b1-bc60-1fff30a0bf6d" providerId="ADAL" clId="{D960568C-94A4-4113-BE83-15CD782D8709}" dt="2022-09-07T14:29:10.617" v="1995" actId="164"/>
          <ac:spMkLst>
            <pc:docMk/>
            <pc:sldMk cId="3592684990" sldId="1745"/>
            <ac:spMk id="8" creationId="{D2B90407-20D6-4F6F-9148-D2791923497C}"/>
          </ac:spMkLst>
        </pc:spChg>
        <pc:spChg chg="mod">
          <ac:chgData name="Linda Gyllström Krekula" userId="ba52cd01-6005-45b1-bc60-1fff30a0bf6d" providerId="ADAL" clId="{D960568C-94A4-4113-BE83-15CD782D8709}" dt="2022-09-07T14:29:10.617" v="1995" actId="164"/>
          <ac:spMkLst>
            <pc:docMk/>
            <pc:sldMk cId="3592684990" sldId="1745"/>
            <ac:spMk id="11" creationId="{5A94FDC8-61BA-494E-B406-8351EA99446F}"/>
          </ac:spMkLst>
        </pc:spChg>
        <pc:spChg chg="mod">
          <ac:chgData name="Linda Gyllström Krekula" userId="ba52cd01-6005-45b1-bc60-1fff30a0bf6d" providerId="ADAL" clId="{D960568C-94A4-4113-BE83-15CD782D8709}" dt="2022-09-07T14:29:10.617" v="1995" actId="164"/>
          <ac:spMkLst>
            <pc:docMk/>
            <pc:sldMk cId="3592684990" sldId="1745"/>
            <ac:spMk id="12" creationId="{73E803B8-5C4E-4228-97A4-AFC30F77ED8A}"/>
          </ac:spMkLst>
        </pc:spChg>
        <pc:spChg chg="mod">
          <ac:chgData name="Linda Gyllström Krekula" userId="ba52cd01-6005-45b1-bc60-1fff30a0bf6d" providerId="ADAL" clId="{D960568C-94A4-4113-BE83-15CD782D8709}" dt="2022-09-07T14:29:10.617" v="1995" actId="164"/>
          <ac:spMkLst>
            <pc:docMk/>
            <pc:sldMk cId="3592684990" sldId="1745"/>
            <ac:spMk id="13" creationId="{A1EE376F-605C-4C55-AA5A-CFEECA6BC6B1}"/>
          </ac:spMkLst>
        </pc:spChg>
        <pc:spChg chg="mod">
          <ac:chgData name="Linda Gyllström Krekula" userId="ba52cd01-6005-45b1-bc60-1fff30a0bf6d" providerId="ADAL" clId="{D960568C-94A4-4113-BE83-15CD782D8709}" dt="2022-09-07T14:29:10.617" v="1995" actId="164"/>
          <ac:spMkLst>
            <pc:docMk/>
            <pc:sldMk cId="3592684990" sldId="1745"/>
            <ac:spMk id="14" creationId="{475819CE-6E47-416A-BF9D-EB8FADCF7DB5}"/>
          </ac:spMkLst>
        </pc:spChg>
        <pc:grpChg chg="del mod">
          <ac:chgData name="Linda Gyllström Krekula" userId="ba52cd01-6005-45b1-bc60-1fff30a0bf6d" providerId="ADAL" clId="{D960568C-94A4-4113-BE83-15CD782D8709}" dt="2022-09-07T14:28:47.701" v="1993" actId="27803"/>
          <ac:grpSpMkLst>
            <pc:docMk/>
            <pc:sldMk cId="3592684990" sldId="1745"/>
            <ac:grpSpMk id="4" creationId="{3E8266F9-AAAF-4D37-BB9B-B5C8F2D01369}"/>
          </ac:grpSpMkLst>
        </pc:grpChg>
        <pc:grpChg chg="del">
          <ac:chgData name="Linda Gyllström Krekula" userId="ba52cd01-6005-45b1-bc60-1fff30a0bf6d" providerId="ADAL" clId="{D960568C-94A4-4113-BE83-15CD782D8709}" dt="2022-09-07T14:28:32.765" v="1990" actId="165"/>
          <ac:grpSpMkLst>
            <pc:docMk/>
            <pc:sldMk cId="3592684990" sldId="1745"/>
            <ac:grpSpMk id="10" creationId="{59517978-420A-5347-E627-036A66FC9275}"/>
          </ac:grpSpMkLst>
        </pc:grpChg>
        <pc:grpChg chg="add mod">
          <ac:chgData name="Linda Gyllström Krekula" userId="ba52cd01-6005-45b1-bc60-1fff30a0bf6d" providerId="ADAL" clId="{D960568C-94A4-4113-BE83-15CD782D8709}" dt="2022-09-07T14:29:10.617" v="1995" actId="164"/>
          <ac:grpSpMkLst>
            <pc:docMk/>
            <pc:sldMk cId="3592684990" sldId="1745"/>
            <ac:grpSpMk id="15" creationId="{69C9EB8B-DE42-40FE-88C9-09852D183F6B}"/>
          </ac:grpSpMkLst>
        </pc:grpChg>
        <pc:picChg chg="del mod topLvl">
          <ac:chgData name="Linda Gyllström Krekula" userId="ba52cd01-6005-45b1-bc60-1fff30a0bf6d" providerId="ADAL" clId="{D960568C-94A4-4113-BE83-15CD782D8709}" dt="2022-09-07T14:28:47.701" v="1993" actId="27803"/>
          <ac:picMkLst>
            <pc:docMk/>
            <pc:sldMk cId="3592684990" sldId="1745"/>
            <ac:picMk id="9" creationId="{2677637E-F90F-F3DE-D603-7C2FF4E81DA4}"/>
          </ac:picMkLst>
        </pc:picChg>
      </pc:sldChg>
      <pc:sldChg chg="modSp mod modNotesTx">
        <pc:chgData name="Linda Gyllström Krekula" userId="ba52cd01-6005-45b1-bc60-1fff30a0bf6d" providerId="ADAL" clId="{D960568C-94A4-4113-BE83-15CD782D8709}" dt="2022-09-08T09:47:24.699" v="2218" actId="1035"/>
        <pc:sldMkLst>
          <pc:docMk/>
          <pc:sldMk cId="2353305961" sldId="1750"/>
        </pc:sldMkLst>
        <pc:spChg chg="mod">
          <ac:chgData name="Linda Gyllström Krekula" userId="ba52cd01-6005-45b1-bc60-1fff30a0bf6d" providerId="ADAL" clId="{D960568C-94A4-4113-BE83-15CD782D8709}" dt="2022-09-08T09:47:24.699" v="2218" actId="1035"/>
          <ac:spMkLst>
            <pc:docMk/>
            <pc:sldMk cId="2353305961" sldId="1750"/>
            <ac:spMk id="3" creationId="{F50306BF-0F52-48F6-BA45-1C8DC2FF665E}"/>
          </ac:spMkLst>
        </pc:spChg>
        <pc:spChg chg="mod">
          <ac:chgData name="Linda Gyllström Krekula" userId="ba52cd01-6005-45b1-bc60-1fff30a0bf6d" providerId="ADAL" clId="{D960568C-94A4-4113-BE83-15CD782D8709}" dt="2022-09-07T14:43:17.324" v="2054" actId="20577"/>
          <ac:spMkLst>
            <pc:docMk/>
            <pc:sldMk cId="2353305961" sldId="1750"/>
            <ac:spMk id="10" creationId="{5620B218-DB8F-A8CA-3092-FA4B0C2211BC}"/>
          </ac:spMkLst>
        </pc:spChg>
        <pc:picChg chg="mod">
          <ac:chgData name="Linda Gyllström Krekula" userId="ba52cd01-6005-45b1-bc60-1fff30a0bf6d" providerId="ADAL" clId="{D960568C-94A4-4113-BE83-15CD782D8709}" dt="2022-09-07T14:44:22.591" v="2056" actId="14826"/>
          <ac:picMkLst>
            <pc:docMk/>
            <pc:sldMk cId="2353305961" sldId="1750"/>
            <ac:picMk id="4" creationId="{1A19BA1F-61F5-17E2-50CB-C55EC95C2138}"/>
          </ac:picMkLst>
        </pc:picChg>
      </pc:sldChg>
      <pc:sldChg chg="modNotesTx">
        <pc:chgData name="Linda Gyllström Krekula" userId="ba52cd01-6005-45b1-bc60-1fff30a0bf6d" providerId="ADAL" clId="{D960568C-94A4-4113-BE83-15CD782D8709}" dt="2022-09-07T13:35:24.461" v="1388" actId="6549"/>
        <pc:sldMkLst>
          <pc:docMk/>
          <pc:sldMk cId="4213959" sldId="1751"/>
        </pc:sldMkLst>
      </pc:sldChg>
      <pc:sldChg chg="modSp mod modNotesTx">
        <pc:chgData name="Linda Gyllström Krekula" userId="ba52cd01-6005-45b1-bc60-1fff30a0bf6d" providerId="ADAL" clId="{D960568C-94A4-4113-BE83-15CD782D8709}" dt="2022-09-06T14:17:11.873" v="325" actId="6549"/>
        <pc:sldMkLst>
          <pc:docMk/>
          <pc:sldMk cId="4177431508" sldId="1753"/>
        </pc:sldMkLst>
        <pc:spChg chg="mod">
          <ac:chgData name="Linda Gyllström Krekula" userId="ba52cd01-6005-45b1-bc60-1fff30a0bf6d" providerId="ADAL" clId="{D960568C-94A4-4113-BE83-15CD782D8709}" dt="2022-09-06T14:17:11.873" v="325" actId="6549"/>
          <ac:spMkLst>
            <pc:docMk/>
            <pc:sldMk cId="4177431508" sldId="1753"/>
            <ac:spMk id="3" creationId="{F50306BF-0F52-48F6-BA45-1C8DC2FF665E}"/>
          </ac:spMkLst>
        </pc:spChg>
      </pc:sldChg>
      <pc:sldChg chg="delSp modSp mod">
        <pc:chgData name="Linda Gyllström Krekula" userId="ba52cd01-6005-45b1-bc60-1fff30a0bf6d" providerId="ADAL" clId="{D960568C-94A4-4113-BE83-15CD782D8709}" dt="2022-09-07T08:22:14.632" v="1124" actId="1037"/>
        <pc:sldMkLst>
          <pc:docMk/>
          <pc:sldMk cId="1248747338" sldId="1756"/>
        </pc:sldMkLst>
        <pc:spChg chg="mod">
          <ac:chgData name="Linda Gyllström Krekula" userId="ba52cd01-6005-45b1-bc60-1fff30a0bf6d" providerId="ADAL" clId="{D960568C-94A4-4113-BE83-15CD782D8709}" dt="2022-09-07T08:21:48.545" v="1113" actId="1035"/>
          <ac:spMkLst>
            <pc:docMk/>
            <pc:sldMk cId="1248747338" sldId="1756"/>
            <ac:spMk id="3" creationId="{60D468D7-D885-4DC8-8293-081602061517}"/>
          </ac:spMkLst>
        </pc:spChg>
        <pc:spChg chg="mod">
          <ac:chgData name="Linda Gyllström Krekula" userId="ba52cd01-6005-45b1-bc60-1fff30a0bf6d" providerId="ADAL" clId="{D960568C-94A4-4113-BE83-15CD782D8709}" dt="2022-09-07T08:21:28.608" v="1103" actId="27803"/>
          <ac:spMkLst>
            <pc:docMk/>
            <pc:sldMk cId="1248747338" sldId="1756"/>
            <ac:spMk id="5" creationId="{F417A631-02AF-43AC-B6C3-9204A9D82C05}"/>
          </ac:spMkLst>
        </pc:spChg>
        <pc:spChg chg="mod">
          <ac:chgData name="Linda Gyllström Krekula" userId="ba52cd01-6005-45b1-bc60-1fff30a0bf6d" providerId="ADAL" clId="{D960568C-94A4-4113-BE83-15CD782D8709}" dt="2022-09-07T08:21:28.608" v="1103" actId="27803"/>
          <ac:spMkLst>
            <pc:docMk/>
            <pc:sldMk cId="1248747338" sldId="1756"/>
            <ac:spMk id="6" creationId="{CC6CE7E9-DE68-4B1E-A487-B060BC0BDCA7}"/>
          </ac:spMkLst>
        </pc:spChg>
        <pc:spChg chg="mod">
          <ac:chgData name="Linda Gyllström Krekula" userId="ba52cd01-6005-45b1-bc60-1fff30a0bf6d" providerId="ADAL" clId="{D960568C-94A4-4113-BE83-15CD782D8709}" dt="2022-09-07T08:21:28.608" v="1103" actId="27803"/>
          <ac:spMkLst>
            <pc:docMk/>
            <pc:sldMk cId="1248747338" sldId="1756"/>
            <ac:spMk id="7" creationId="{E32B8032-040A-45DC-8996-6B12F7CC3DB3}"/>
          </ac:spMkLst>
        </pc:spChg>
        <pc:spChg chg="mod">
          <ac:chgData name="Linda Gyllström Krekula" userId="ba52cd01-6005-45b1-bc60-1fff30a0bf6d" providerId="ADAL" clId="{D960568C-94A4-4113-BE83-15CD782D8709}" dt="2022-09-07T08:21:28.608" v="1103" actId="27803"/>
          <ac:spMkLst>
            <pc:docMk/>
            <pc:sldMk cId="1248747338" sldId="1756"/>
            <ac:spMk id="8" creationId="{8E175CE9-0668-4F7E-88B9-0D1013788E79}"/>
          </ac:spMkLst>
        </pc:spChg>
        <pc:spChg chg="mod">
          <ac:chgData name="Linda Gyllström Krekula" userId="ba52cd01-6005-45b1-bc60-1fff30a0bf6d" providerId="ADAL" clId="{D960568C-94A4-4113-BE83-15CD782D8709}" dt="2022-09-07T08:21:28.608" v="1103" actId="27803"/>
          <ac:spMkLst>
            <pc:docMk/>
            <pc:sldMk cId="1248747338" sldId="1756"/>
            <ac:spMk id="10" creationId="{B483D481-ECCD-4852-96A8-286386711B97}"/>
          </ac:spMkLst>
        </pc:spChg>
        <pc:spChg chg="mod">
          <ac:chgData name="Linda Gyllström Krekula" userId="ba52cd01-6005-45b1-bc60-1fff30a0bf6d" providerId="ADAL" clId="{D960568C-94A4-4113-BE83-15CD782D8709}" dt="2022-09-07T08:21:28.608" v="1103" actId="27803"/>
          <ac:spMkLst>
            <pc:docMk/>
            <pc:sldMk cId="1248747338" sldId="1756"/>
            <ac:spMk id="11" creationId="{5C496946-157D-42B7-A00F-00F1F9C8A3F9}"/>
          </ac:spMkLst>
        </pc:spChg>
        <pc:spChg chg="mod">
          <ac:chgData name="Linda Gyllström Krekula" userId="ba52cd01-6005-45b1-bc60-1fff30a0bf6d" providerId="ADAL" clId="{D960568C-94A4-4113-BE83-15CD782D8709}" dt="2022-09-07T08:21:28.608" v="1103" actId="27803"/>
          <ac:spMkLst>
            <pc:docMk/>
            <pc:sldMk cId="1248747338" sldId="1756"/>
            <ac:spMk id="12" creationId="{3346DEFA-B820-4F07-8CD7-D4A3D69C1F68}"/>
          </ac:spMkLst>
        </pc:spChg>
        <pc:grpChg chg="mod">
          <ac:chgData name="Linda Gyllström Krekula" userId="ba52cd01-6005-45b1-bc60-1fff30a0bf6d" providerId="ADAL" clId="{D960568C-94A4-4113-BE83-15CD782D8709}" dt="2022-09-07T08:22:14.632" v="1124" actId="1037"/>
          <ac:grpSpMkLst>
            <pc:docMk/>
            <pc:sldMk cId="1248747338" sldId="1756"/>
            <ac:grpSpMk id="2" creationId="{D2B16AE5-3708-49B7-88FC-D67358D09B90}"/>
          </ac:grpSpMkLst>
        </pc:grpChg>
        <pc:picChg chg="del">
          <ac:chgData name="Linda Gyllström Krekula" userId="ba52cd01-6005-45b1-bc60-1fff30a0bf6d" providerId="ADAL" clId="{D960568C-94A4-4113-BE83-15CD782D8709}" dt="2022-09-07T08:21:28.608" v="1103" actId="27803"/>
          <ac:picMkLst>
            <pc:docMk/>
            <pc:sldMk cId="1248747338" sldId="1756"/>
            <ac:picMk id="9" creationId="{AC128763-2149-B29D-F3A2-1BFF9323931E}"/>
          </ac:picMkLst>
        </pc:picChg>
      </pc:sldChg>
      <pc:sldChg chg="delSp modSp mod">
        <pc:chgData name="Linda Gyllström Krekula" userId="ba52cd01-6005-45b1-bc60-1fff30a0bf6d" providerId="ADAL" clId="{D960568C-94A4-4113-BE83-15CD782D8709}" dt="2022-09-07T08:23:12.658" v="1155" actId="1037"/>
        <pc:sldMkLst>
          <pc:docMk/>
          <pc:sldMk cId="2017270235" sldId="1757"/>
        </pc:sldMkLst>
        <pc:spChg chg="mod">
          <ac:chgData name="Linda Gyllström Krekula" userId="ba52cd01-6005-45b1-bc60-1fff30a0bf6d" providerId="ADAL" clId="{D960568C-94A4-4113-BE83-15CD782D8709}" dt="2022-09-07T08:22:59.961" v="1134" actId="1076"/>
          <ac:spMkLst>
            <pc:docMk/>
            <pc:sldMk cId="2017270235" sldId="1757"/>
            <ac:spMk id="5" creationId="{0EF81369-D43D-4483-97EB-13A486E1FB39}"/>
          </ac:spMkLst>
        </pc:spChg>
        <pc:spChg chg="mod">
          <ac:chgData name="Linda Gyllström Krekula" userId="ba52cd01-6005-45b1-bc60-1fff30a0bf6d" providerId="ADAL" clId="{D960568C-94A4-4113-BE83-15CD782D8709}" dt="2022-09-07T08:22:54.141" v="1132" actId="27803"/>
          <ac:spMkLst>
            <pc:docMk/>
            <pc:sldMk cId="2017270235" sldId="1757"/>
            <ac:spMk id="7" creationId="{CE9B2C21-5ACD-4442-B6BB-5750D1D6B470}"/>
          </ac:spMkLst>
        </pc:spChg>
        <pc:spChg chg="mod">
          <ac:chgData name="Linda Gyllström Krekula" userId="ba52cd01-6005-45b1-bc60-1fff30a0bf6d" providerId="ADAL" clId="{D960568C-94A4-4113-BE83-15CD782D8709}" dt="2022-09-07T08:22:54.141" v="1132" actId="27803"/>
          <ac:spMkLst>
            <pc:docMk/>
            <pc:sldMk cId="2017270235" sldId="1757"/>
            <ac:spMk id="8" creationId="{EA7489DB-1974-4F3A-AC33-62990AE2737F}"/>
          </ac:spMkLst>
        </pc:spChg>
        <pc:spChg chg="mod">
          <ac:chgData name="Linda Gyllström Krekula" userId="ba52cd01-6005-45b1-bc60-1fff30a0bf6d" providerId="ADAL" clId="{D960568C-94A4-4113-BE83-15CD782D8709}" dt="2022-09-07T08:22:54.141" v="1132" actId="27803"/>
          <ac:spMkLst>
            <pc:docMk/>
            <pc:sldMk cId="2017270235" sldId="1757"/>
            <ac:spMk id="10" creationId="{9F24DF62-4AA5-4DCC-ACB1-F13F488C00A1}"/>
          </ac:spMkLst>
        </pc:spChg>
        <pc:spChg chg="mod">
          <ac:chgData name="Linda Gyllström Krekula" userId="ba52cd01-6005-45b1-bc60-1fff30a0bf6d" providerId="ADAL" clId="{D960568C-94A4-4113-BE83-15CD782D8709}" dt="2022-09-07T08:22:54.141" v="1132" actId="27803"/>
          <ac:spMkLst>
            <pc:docMk/>
            <pc:sldMk cId="2017270235" sldId="1757"/>
            <ac:spMk id="11" creationId="{77817028-B0C3-48BC-BA7A-9F1F84ED6140}"/>
          </ac:spMkLst>
        </pc:spChg>
        <pc:spChg chg="mod">
          <ac:chgData name="Linda Gyllström Krekula" userId="ba52cd01-6005-45b1-bc60-1fff30a0bf6d" providerId="ADAL" clId="{D960568C-94A4-4113-BE83-15CD782D8709}" dt="2022-09-07T08:22:54.141" v="1132" actId="27803"/>
          <ac:spMkLst>
            <pc:docMk/>
            <pc:sldMk cId="2017270235" sldId="1757"/>
            <ac:spMk id="12" creationId="{DFEBA080-424B-4CFE-A13C-4EB84795526F}"/>
          </ac:spMkLst>
        </pc:spChg>
        <pc:spChg chg="mod">
          <ac:chgData name="Linda Gyllström Krekula" userId="ba52cd01-6005-45b1-bc60-1fff30a0bf6d" providerId="ADAL" clId="{D960568C-94A4-4113-BE83-15CD782D8709}" dt="2022-09-07T08:22:54.141" v="1132" actId="27803"/>
          <ac:spMkLst>
            <pc:docMk/>
            <pc:sldMk cId="2017270235" sldId="1757"/>
            <ac:spMk id="13" creationId="{897D8D0C-0CE3-4B3D-8B7C-3494C5D45CF5}"/>
          </ac:spMkLst>
        </pc:spChg>
        <pc:spChg chg="mod">
          <ac:chgData name="Linda Gyllström Krekula" userId="ba52cd01-6005-45b1-bc60-1fff30a0bf6d" providerId="ADAL" clId="{D960568C-94A4-4113-BE83-15CD782D8709}" dt="2022-09-07T08:22:54.141" v="1132" actId="27803"/>
          <ac:spMkLst>
            <pc:docMk/>
            <pc:sldMk cId="2017270235" sldId="1757"/>
            <ac:spMk id="14" creationId="{EFCC017F-3F3A-405A-90B2-F2DB7311495B}"/>
          </ac:spMkLst>
        </pc:spChg>
        <pc:grpChg chg="mod">
          <ac:chgData name="Linda Gyllström Krekula" userId="ba52cd01-6005-45b1-bc60-1fff30a0bf6d" providerId="ADAL" clId="{D960568C-94A4-4113-BE83-15CD782D8709}" dt="2022-09-07T08:23:04.730" v="1144" actId="1037"/>
          <ac:grpSpMkLst>
            <pc:docMk/>
            <pc:sldMk cId="2017270235" sldId="1757"/>
            <ac:grpSpMk id="2" creationId="{3CB4F535-CF95-41C7-9071-65366637B4C9}"/>
          </ac:grpSpMkLst>
        </pc:grpChg>
        <pc:picChg chg="mod">
          <ac:chgData name="Linda Gyllström Krekula" userId="ba52cd01-6005-45b1-bc60-1fff30a0bf6d" providerId="ADAL" clId="{D960568C-94A4-4113-BE83-15CD782D8709}" dt="2022-09-07T08:23:12.658" v="1155" actId="1037"/>
          <ac:picMkLst>
            <pc:docMk/>
            <pc:sldMk cId="2017270235" sldId="1757"/>
            <ac:picMk id="3" creationId="{A9F8496C-DD71-3766-5D30-740E71CB4556}"/>
          </ac:picMkLst>
        </pc:picChg>
        <pc:picChg chg="del">
          <ac:chgData name="Linda Gyllström Krekula" userId="ba52cd01-6005-45b1-bc60-1fff30a0bf6d" providerId="ADAL" clId="{D960568C-94A4-4113-BE83-15CD782D8709}" dt="2022-09-07T08:22:54.141" v="1132" actId="27803"/>
          <ac:picMkLst>
            <pc:docMk/>
            <pc:sldMk cId="2017270235" sldId="1757"/>
            <ac:picMk id="9" creationId="{AC128763-2149-B29D-F3A2-1BFF9323931E}"/>
          </ac:picMkLst>
        </pc:picChg>
      </pc:sldChg>
      <pc:sldChg chg="modSp mod">
        <pc:chgData name="Linda Gyllström Krekula" userId="ba52cd01-6005-45b1-bc60-1fff30a0bf6d" providerId="ADAL" clId="{D960568C-94A4-4113-BE83-15CD782D8709}" dt="2022-09-08T09:48:36.099" v="2221" actId="1076"/>
        <pc:sldMkLst>
          <pc:docMk/>
          <pc:sldMk cId="2658749032" sldId="1758"/>
        </pc:sldMkLst>
        <pc:picChg chg="mod">
          <ac:chgData name="Linda Gyllström Krekula" userId="ba52cd01-6005-45b1-bc60-1fff30a0bf6d" providerId="ADAL" clId="{D960568C-94A4-4113-BE83-15CD782D8709}" dt="2022-09-08T09:48:36.099" v="2221" actId="1076"/>
          <ac:picMkLst>
            <pc:docMk/>
            <pc:sldMk cId="2658749032" sldId="1758"/>
            <ac:picMk id="9" creationId="{AC128763-2149-B29D-F3A2-1BFF9323931E}"/>
          </ac:picMkLst>
        </pc:picChg>
      </pc:sldChg>
      <pc:sldChg chg="modSp mod">
        <pc:chgData name="Linda Gyllström Krekula" userId="ba52cd01-6005-45b1-bc60-1fff30a0bf6d" providerId="ADAL" clId="{D960568C-94A4-4113-BE83-15CD782D8709}" dt="2022-09-07T08:23:42.058" v="1178" actId="1035"/>
        <pc:sldMkLst>
          <pc:docMk/>
          <pc:sldMk cId="4269255825" sldId="1759"/>
        </pc:sldMkLst>
        <pc:picChg chg="mod">
          <ac:chgData name="Linda Gyllström Krekula" userId="ba52cd01-6005-45b1-bc60-1fff30a0bf6d" providerId="ADAL" clId="{D960568C-94A4-4113-BE83-15CD782D8709}" dt="2022-09-07T08:23:42.058" v="1178" actId="1035"/>
          <ac:picMkLst>
            <pc:docMk/>
            <pc:sldMk cId="4269255825" sldId="1759"/>
            <ac:picMk id="9" creationId="{AC128763-2149-B29D-F3A2-1BFF9323931E}"/>
          </ac:picMkLst>
        </pc:picChg>
      </pc:sldChg>
      <pc:sldChg chg="modSp mod">
        <pc:chgData name="Linda Gyllström Krekula" userId="ba52cd01-6005-45b1-bc60-1fff30a0bf6d" providerId="ADAL" clId="{D960568C-94A4-4113-BE83-15CD782D8709}" dt="2022-09-07T14:45:27.308" v="2098" actId="6549"/>
        <pc:sldMkLst>
          <pc:docMk/>
          <pc:sldMk cId="951505601" sldId="1762"/>
        </pc:sldMkLst>
        <pc:spChg chg="mod">
          <ac:chgData name="Linda Gyllström Krekula" userId="ba52cd01-6005-45b1-bc60-1fff30a0bf6d" providerId="ADAL" clId="{D960568C-94A4-4113-BE83-15CD782D8709}" dt="2022-09-07T08:18:46.803" v="1071" actId="1035"/>
          <ac:spMkLst>
            <pc:docMk/>
            <pc:sldMk cId="951505601" sldId="1762"/>
            <ac:spMk id="2" creationId="{D080968B-6761-C7FF-1E87-CB05BC64AAA1}"/>
          </ac:spMkLst>
        </pc:spChg>
        <pc:spChg chg="mod">
          <ac:chgData name="Linda Gyllström Krekula" userId="ba52cd01-6005-45b1-bc60-1fff30a0bf6d" providerId="ADAL" clId="{D960568C-94A4-4113-BE83-15CD782D8709}" dt="2022-09-07T14:45:27.308" v="2098" actId="6549"/>
          <ac:spMkLst>
            <pc:docMk/>
            <pc:sldMk cId="951505601" sldId="1762"/>
            <ac:spMk id="3" creationId="{45C4A95B-59E8-CA8B-B645-840AC3A669CA}"/>
          </ac:spMkLst>
        </pc:spChg>
      </pc:sldChg>
      <pc:sldChg chg="modSp mod">
        <pc:chgData name="Linda Gyllström Krekula" userId="ba52cd01-6005-45b1-bc60-1fff30a0bf6d" providerId="ADAL" clId="{D960568C-94A4-4113-BE83-15CD782D8709}" dt="2022-09-06T14:24:40.561" v="516" actId="1036"/>
        <pc:sldMkLst>
          <pc:docMk/>
          <pc:sldMk cId="3035736548" sldId="1763"/>
        </pc:sldMkLst>
        <pc:spChg chg="mod">
          <ac:chgData name="Linda Gyllström Krekula" userId="ba52cd01-6005-45b1-bc60-1fff30a0bf6d" providerId="ADAL" clId="{D960568C-94A4-4113-BE83-15CD782D8709}" dt="2022-09-06T14:23:31.698" v="483" actId="1036"/>
          <ac:spMkLst>
            <pc:docMk/>
            <pc:sldMk cId="3035736548" sldId="1763"/>
            <ac:spMk id="4" creationId="{81BB9BEF-BBC3-674C-4665-767117116C44}"/>
          </ac:spMkLst>
        </pc:spChg>
        <pc:grpChg chg="mod">
          <ac:chgData name="Linda Gyllström Krekula" userId="ba52cd01-6005-45b1-bc60-1fff30a0bf6d" providerId="ADAL" clId="{D960568C-94A4-4113-BE83-15CD782D8709}" dt="2022-09-06T14:24:40.561" v="516" actId="1036"/>
          <ac:grpSpMkLst>
            <pc:docMk/>
            <pc:sldMk cId="3035736548" sldId="1763"/>
            <ac:grpSpMk id="6" creationId="{DDFB25E8-C7BF-6559-E5AE-8C9375DBA549}"/>
          </ac:grpSpMkLst>
        </pc:grpChg>
      </pc:sldChg>
      <pc:sldChg chg="modSp add mod">
        <pc:chgData name="Linda Gyllström Krekula" userId="ba52cd01-6005-45b1-bc60-1fff30a0bf6d" providerId="ADAL" clId="{D960568C-94A4-4113-BE83-15CD782D8709}" dt="2022-09-07T08:21:01.145" v="1102" actId="113"/>
        <pc:sldMkLst>
          <pc:docMk/>
          <pc:sldMk cId="3377815555" sldId="1764"/>
        </pc:sldMkLst>
        <pc:spChg chg="mod">
          <ac:chgData name="Linda Gyllström Krekula" userId="ba52cd01-6005-45b1-bc60-1fff30a0bf6d" providerId="ADAL" clId="{D960568C-94A4-4113-BE83-15CD782D8709}" dt="2022-09-07T08:21:01.145" v="1102" actId="113"/>
          <ac:spMkLst>
            <pc:docMk/>
            <pc:sldMk cId="3377815555" sldId="1764"/>
            <ac:spMk id="3" creationId="{787FC991-1D22-4689-A26C-0126E9DC2B6E}"/>
          </ac:spMkLst>
        </pc:spChg>
      </pc:sldChg>
      <pc:sldChg chg="modSp add mod ord modNotesTx">
        <pc:chgData name="Linda Gyllström Krekula" userId="ba52cd01-6005-45b1-bc60-1fff30a0bf6d" providerId="ADAL" clId="{D960568C-94A4-4113-BE83-15CD782D8709}" dt="2022-09-08T09:48:24.427" v="2220" actId="14100"/>
        <pc:sldMkLst>
          <pc:docMk/>
          <pc:sldMk cId="1119288587" sldId="1765"/>
        </pc:sldMkLst>
        <pc:spChg chg="mod">
          <ac:chgData name="Linda Gyllström Krekula" userId="ba52cd01-6005-45b1-bc60-1fff30a0bf6d" providerId="ADAL" clId="{D960568C-94A4-4113-BE83-15CD782D8709}" dt="2022-09-08T09:48:24.427" v="2220" actId="14100"/>
          <ac:spMkLst>
            <pc:docMk/>
            <pc:sldMk cId="1119288587" sldId="1765"/>
            <ac:spMk id="3" creationId="{F50306BF-0F52-48F6-BA45-1C8DC2FF665E}"/>
          </ac:spMkLst>
        </pc:spChg>
        <pc:spChg chg="mod">
          <ac:chgData name="Linda Gyllström Krekula" userId="ba52cd01-6005-45b1-bc60-1fff30a0bf6d" providerId="ADAL" clId="{D960568C-94A4-4113-BE83-15CD782D8709}" dt="2022-09-07T13:51:21.067" v="1622" actId="20577"/>
          <ac:spMkLst>
            <pc:docMk/>
            <pc:sldMk cId="1119288587" sldId="1765"/>
            <ac:spMk id="10" creationId="{5620B218-DB8F-A8CA-3092-FA4B0C2211BC}"/>
          </ac:spMkLst>
        </pc:spChg>
        <pc:picChg chg="mod">
          <ac:chgData name="Linda Gyllström Krekula" userId="ba52cd01-6005-45b1-bc60-1fff30a0bf6d" providerId="ADAL" clId="{D960568C-94A4-4113-BE83-15CD782D8709}" dt="2022-09-07T13:50:55.393" v="1597" actId="14826"/>
          <ac:picMkLst>
            <pc:docMk/>
            <pc:sldMk cId="1119288587" sldId="1765"/>
            <ac:picMk id="4" creationId="{1A19BA1F-61F5-17E2-50CB-C55EC95C2138}"/>
          </ac:picMkLst>
        </pc:picChg>
      </pc:sldChg>
      <pc:sldChg chg="modSp add mod modNotesTx">
        <pc:chgData name="Linda Gyllström Krekula" userId="ba52cd01-6005-45b1-bc60-1fff30a0bf6d" providerId="ADAL" clId="{D960568C-94A4-4113-BE83-15CD782D8709}" dt="2022-09-08T09:42:44.817" v="2126" actId="20577"/>
        <pc:sldMkLst>
          <pc:docMk/>
          <pc:sldMk cId="1564185913" sldId="1766"/>
        </pc:sldMkLst>
        <pc:spChg chg="mod">
          <ac:chgData name="Linda Gyllström Krekula" userId="ba52cd01-6005-45b1-bc60-1fff30a0bf6d" providerId="ADAL" clId="{D960568C-94A4-4113-BE83-15CD782D8709}" dt="2022-09-08T09:42:44.817" v="2126" actId="20577"/>
          <ac:spMkLst>
            <pc:docMk/>
            <pc:sldMk cId="1564185913" sldId="1766"/>
            <ac:spMk id="3" creationId="{F50306BF-0F52-48F6-BA45-1C8DC2FF665E}"/>
          </ac:spMkLst>
        </pc:spChg>
        <pc:spChg chg="mod">
          <ac:chgData name="Linda Gyllström Krekula" userId="ba52cd01-6005-45b1-bc60-1fff30a0bf6d" providerId="ADAL" clId="{D960568C-94A4-4113-BE83-15CD782D8709}" dt="2022-09-07T14:13:57.830" v="1972" actId="1035"/>
          <ac:spMkLst>
            <pc:docMk/>
            <pc:sldMk cId="1564185913" sldId="1766"/>
            <ac:spMk id="8" creationId="{213E21D6-E087-F427-60A1-0CEDC94981F4}"/>
          </ac:spMkLst>
        </pc:spChg>
        <pc:picChg chg="mod">
          <ac:chgData name="Linda Gyllström Krekula" userId="ba52cd01-6005-45b1-bc60-1fff30a0bf6d" providerId="ADAL" clId="{D960568C-94A4-4113-BE83-15CD782D8709}" dt="2022-09-07T14:13:57.830" v="1972" actId="1035"/>
          <ac:picMkLst>
            <pc:docMk/>
            <pc:sldMk cId="1564185913" sldId="1766"/>
            <ac:picMk id="9" creationId="{428257E0-9834-D413-259B-EA5888D5F42C}"/>
          </ac:picMkLst>
        </pc:picChg>
      </pc:sldChg>
      <pc:sldChg chg="add modNotesTx">
        <pc:chgData name="Linda Gyllström Krekula" userId="ba52cd01-6005-45b1-bc60-1fff30a0bf6d" providerId="ADAL" clId="{D960568C-94A4-4113-BE83-15CD782D8709}" dt="2022-09-08T09:47:38.077" v="2219" actId="6549"/>
        <pc:sldMkLst>
          <pc:docMk/>
          <pc:sldMk cId="96192423" sldId="1767"/>
        </pc:sldMkLst>
      </pc:sldChg>
    </pc:docChg>
  </pc:docChgLst>
  <pc:docChgLst>
    <pc:chgData name="Linda Gyllström Krekula" userId="S::linda.gyllstrom-krekula@regionstockholm.se::ba52cd01-6005-45b1-bc60-1fff30a0bf6d" providerId="AD" clId="Web-{F5560073-1B15-AD51-ADDC-52F6A98765E4}"/>
    <pc:docChg chg="modSld">
      <pc:chgData name="Linda Gyllström Krekula" userId="S::linda.gyllstrom-krekula@regionstockholm.se::ba52cd01-6005-45b1-bc60-1fff30a0bf6d" providerId="AD" clId="Web-{F5560073-1B15-AD51-ADDC-52F6A98765E4}" dt="2022-09-01T16:19:39.964" v="17" actId="1076"/>
      <pc:docMkLst>
        <pc:docMk/>
      </pc:docMkLst>
      <pc:sldChg chg="addSp modSp">
        <pc:chgData name="Linda Gyllström Krekula" userId="S::linda.gyllstrom-krekula@regionstockholm.se::ba52cd01-6005-45b1-bc60-1fff30a0bf6d" providerId="AD" clId="Web-{F5560073-1B15-AD51-ADDC-52F6A98765E4}" dt="2022-09-01T16:19:39.964" v="17" actId="1076"/>
        <pc:sldMkLst>
          <pc:docMk/>
          <pc:sldMk cId="3035736548" sldId="1763"/>
        </pc:sldMkLst>
        <pc:spChg chg="mod">
          <ac:chgData name="Linda Gyllström Krekula" userId="S::linda.gyllstrom-krekula@regionstockholm.se::ba52cd01-6005-45b1-bc60-1fff30a0bf6d" providerId="AD" clId="Web-{F5560073-1B15-AD51-ADDC-52F6A98765E4}" dt="2022-09-01T16:19:07.260" v="15" actId="14100"/>
          <ac:spMkLst>
            <pc:docMk/>
            <pc:sldMk cId="3035736548" sldId="1763"/>
            <ac:spMk id="2" creationId="{AF676587-B22C-0D19-3BB8-B1F81FD1CBB2}"/>
          </ac:spMkLst>
        </pc:spChg>
        <pc:grpChg chg="add mod">
          <ac:chgData name="Linda Gyllström Krekula" userId="S::linda.gyllstrom-krekula@regionstockholm.se::ba52cd01-6005-45b1-bc60-1fff30a0bf6d" providerId="AD" clId="Web-{F5560073-1B15-AD51-ADDC-52F6A98765E4}" dt="2022-09-01T16:19:39.964" v="17" actId="1076"/>
          <ac:grpSpMkLst>
            <pc:docMk/>
            <pc:sldMk cId="3035736548" sldId="1763"/>
            <ac:grpSpMk id="6" creationId="{DDFB25E8-C7BF-6559-E5AE-8C9375DBA549}"/>
          </ac:grpSpMkLst>
        </pc:grpChg>
        <pc:picChg chg="add mod">
          <ac:chgData name="Linda Gyllström Krekula" userId="S::linda.gyllstrom-krekula@regionstockholm.se::ba52cd01-6005-45b1-bc60-1fff30a0bf6d" providerId="AD" clId="Web-{F5560073-1B15-AD51-ADDC-52F6A98765E4}" dt="2022-09-01T16:18:55.338" v="12" actId="1076"/>
          <ac:picMkLst>
            <pc:docMk/>
            <pc:sldMk cId="3035736548" sldId="1763"/>
            <ac:picMk id="3" creationId="{694DF4F0-8E1D-A21E-194F-775F70445E49}"/>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0EE973FE-3399-4CBA-89CB-F5244E6868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EB5C863B-0490-4831-B6C7-0CA04ACD369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F6013BB-C168-43A2-B501-129E86A8DC45}" type="datetimeFigureOut">
              <a:rPr lang="sv-SE" smtClean="0"/>
              <a:t>2022-09-08</a:t>
            </a:fld>
            <a:endParaRPr lang="sv-SE"/>
          </a:p>
        </p:txBody>
      </p:sp>
      <p:sp>
        <p:nvSpPr>
          <p:cNvPr id="4" name="Platshållare för sidfot 3">
            <a:extLst>
              <a:ext uri="{FF2B5EF4-FFF2-40B4-BE49-F238E27FC236}">
                <a16:creationId xmlns:a16="http://schemas.microsoft.com/office/drawing/2014/main" id="{E24969D6-22B5-4581-8ABA-2BF04C19ED1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BD27049D-BE78-49FC-AFC9-62CBDF2CC0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A4F907-8AB4-40BE-AFAC-1028CAF62D27}" type="slidenum">
              <a:rPr lang="sv-SE" smtClean="0"/>
              <a:t>‹#›</a:t>
            </a:fld>
            <a:endParaRPr lang="sv-SE"/>
          </a:p>
        </p:txBody>
      </p:sp>
    </p:spTree>
    <p:extLst>
      <p:ext uri="{BB962C8B-B14F-4D97-AF65-F5344CB8AC3E}">
        <p14:creationId xmlns:p14="http://schemas.microsoft.com/office/powerpoint/2010/main" val="153840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0A2209-5BF5-452C-B68C-626D8B29FAEA}" type="datetimeFigureOut">
              <a:rPr lang="sv-SE" smtClean="0"/>
              <a:t>2022-09-08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9B272D-73C3-4B18-8B29-1555A3F28547}" type="slidenum">
              <a:rPr lang="sv-SE" smtClean="0"/>
              <a:t>‹#›</a:t>
            </a:fld>
            <a:endParaRPr lang="sv-SE"/>
          </a:p>
        </p:txBody>
      </p:sp>
    </p:spTree>
    <p:extLst>
      <p:ext uri="{BB962C8B-B14F-4D97-AF65-F5344CB8AC3E}">
        <p14:creationId xmlns:p14="http://schemas.microsoft.com/office/powerpoint/2010/main" val="10088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0247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E9B272D-73C3-4B18-8B29-1555A3F28547}" type="slidenum">
              <a:rPr lang="sv-SE" smtClean="0"/>
              <a:t>10</a:t>
            </a:fld>
            <a:endParaRPr lang="sv-SE"/>
          </a:p>
        </p:txBody>
      </p:sp>
    </p:spTree>
    <p:extLst>
      <p:ext uri="{BB962C8B-B14F-4D97-AF65-F5344CB8AC3E}">
        <p14:creationId xmlns:p14="http://schemas.microsoft.com/office/powerpoint/2010/main" val="1754066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E9B272D-73C3-4B18-8B29-1555A3F28547}" type="slidenum">
              <a:rPr lang="sv-SE" smtClean="0"/>
              <a:t>11</a:t>
            </a:fld>
            <a:endParaRPr lang="sv-SE"/>
          </a:p>
        </p:txBody>
      </p:sp>
    </p:spTree>
    <p:extLst>
      <p:ext uri="{BB962C8B-B14F-4D97-AF65-F5344CB8AC3E}">
        <p14:creationId xmlns:p14="http://schemas.microsoft.com/office/powerpoint/2010/main" val="2493505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34100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i="0" u="none" strike="noStrike" kern="1200" baseline="0" noProof="0" dirty="0">
              <a:solidFill>
                <a:srgbClr val="000000"/>
              </a:solidFill>
              <a:latin typeface="Times New Roman" panose="02020603050405020304" pitchFamily="18" charset="0"/>
              <a:ea typeface="+mn-ea"/>
              <a:cs typeface="+mn-cs"/>
            </a:endParaRPr>
          </a:p>
          <a:p>
            <a:pPr marL="0" indent="0">
              <a:buFontTx/>
              <a:buNone/>
            </a:pPr>
            <a:endParaRPr lang="sv-SE" dirty="0"/>
          </a:p>
          <a:p>
            <a:pPr marL="285750" indent="-285750">
              <a:buFontTx/>
              <a:buChar char="-"/>
            </a:pPr>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179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08671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1800" b="0" i="0" u="none" strike="noStrike" baseline="0" dirty="0">
              <a:solidFill>
                <a:srgbClr val="000000"/>
              </a:solidFill>
              <a:latin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661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1800" b="0" i="0" u="none" strike="noStrike" baseline="0" dirty="0">
              <a:solidFill>
                <a:srgbClr val="000000"/>
              </a:solidFill>
              <a:latin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9975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49957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1800" b="0" i="0" u="none" strike="noStrike" baseline="0" dirty="0">
              <a:solidFill>
                <a:srgbClr val="000000"/>
              </a:solidFill>
              <a:latin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3838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E9B272D-73C3-4B18-8B29-1555A3F28547}" type="slidenum">
              <a:rPr lang="sv-SE" smtClean="0"/>
              <a:t>22</a:t>
            </a:fld>
            <a:endParaRPr lang="sv-SE"/>
          </a:p>
        </p:txBody>
      </p:sp>
    </p:spTree>
    <p:extLst>
      <p:ext uri="{BB962C8B-B14F-4D97-AF65-F5344CB8AC3E}">
        <p14:creationId xmlns:p14="http://schemas.microsoft.com/office/powerpoint/2010/main" val="2198902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E9B272D-73C3-4B18-8B29-1555A3F28547}" type="slidenum">
              <a:rPr lang="sv-SE" smtClean="0"/>
              <a:t>2</a:t>
            </a:fld>
            <a:endParaRPr lang="sv-SE"/>
          </a:p>
        </p:txBody>
      </p:sp>
    </p:spTree>
    <p:extLst>
      <p:ext uri="{BB962C8B-B14F-4D97-AF65-F5344CB8AC3E}">
        <p14:creationId xmlns:p14="http://schemas.microsoft.com/office/powerpoint/2010/main" val="11757868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800" b="0" i="0" u="none" strike="noStrike" baseline="0" dirty="0">
              <a:solidFill>
                <a:srgbClr val="000000"/>
              </a:solidFill>
              <a:latin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98059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E9B272D-73C3-4B18-8B29-1555A3F28547}" type="slidenum">
              <a:rPr lang="sv-SE" smtClean="0"/>
              <a:t>25</a:t>
            </a:fld>
            <a:endParaRPr lang="sv-SE"/>
          </a:p>
        </p:txBody>
      </p:sp>
    </p:spTree>
    <p:extLst>
      <p:ext uri="{BB962C8B-B14F-4D97-AF65-F5344CB8AC3E}">
        <p14:creationId xmlns:p14="http://schemas.microsoft.com/office/powerpoint/2010/main" val="29910874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i="0" u="none" strike="noStrike" kern="1200" baseline="0" dirty="0">
              <a:solidFill>
                <a:srgbClr val="000000"/>
              </a:solidFill>
              <a:latin typeface="Times New Roman" panose="02020603050405020304" pitchFamily="18" charset="0"/>
              <a:ea typeface="+mn-ea"/>
              <a:cs typeface="+mn-cs"/>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74974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rtl="0" fontAlgn="base"/>
            <a:endParaRPr lang="en-US" b="0" i="0" dirty="0">
              <a:solidFill>
                <a:srgbClr val="444444"/>
              </a:solidFill>
              <a:effectLst/>
              <a:latin typeface="Calibri" panose="020F0502020204030204" pitchFamily="34" charset="0"/>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88009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rtl="0" fontAlgn="base"/>
            <a:endParaRPr lang="en-US" b="0" i="0" dirty="0">
              <a:solidFill>
                <a:srgbClr val="444444"/>
              </a:solidFill>
              <a:effectLst/>
              <a:latin typeface="Calibri" panose="020F0502020204030204" pitchFamily="34" charset="0"/>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1171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rtl="0" fontAlgn="base"/>
            <a:r>
              <a:rPr lang="sv-SE" sz="1800" b="0" i="0" dirty="0">
                <a:solidFill>
                  <a:srgbClr val="444444"/>
                </a:solidFill>
                <a:effectLst/>
                <a:latin typeface="Times New Roman" panose="02020603050405020304" pitchFamily="18" charset="0"/>
              </a:rPr>
              <a:t>​</a:t>
            </a:r>
            <a:endParaRPr lang="en-US" b="0" i="0" dirty="0">
              <a:solidFill>
                <a:srgbClr val="444444"/>
              </a:solidFill>
              <a:effectLst/>
              <a:latin typeface="Calibri" panose="020F0502020204030204" pitchFamily="34" charset="0"/>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50670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i="0" u="none" strike="noStrike" kern="1200" baseline="0" dirty="0">
              <a:solidFill>
                <a:srgbClr val="000000"/>
              </a:solidFill>
              <a:latin typeface="Times New Roman" panose="02020603050405020304" pitchFamily="18" charset="0"/>
              <a:ea typeface="+mn-ea"/>
              <a:cs typeface="+mn-cs"/>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18291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i="0" u="none" strike="noStrike" kern="1200" baseline="0" dirty="0">
              <a:solidFill>
                <a:srgbClr val="000000"/>
              </a:solidFill>
              <a:latin typeface="Times New Roman" panose="02020603050405020304" pitchFamily="18" charset="0"/>
              <a:ea typeface="+mn-ea"/>
              <a:cs typeface="+mn-cs"/>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40736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48945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endParaRPr lang="sv-SE" sz="1800" b="0" i="0" u="none" strike="noStrike" baseline="0" dirty="0">
              <a:solidFill>
                <a:srgbClr val="000000"/>
              </a:solidFill>
              <a:latin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179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E9B272D-73C3-4B18-8B29-1555A3F28547}" type="slidenum">
              <a:rPr lang="sv-SE" smtClean="0"/>
              <a:t>3</a:t>
            </a:fld>
            <a:endParaRPr lang="sv-SE"/>
          </a:p>
        </p:txBody>
      </p:sp>
    </p:spTree>
    <p:extLst>
      <p:ext uri="{BB962C8B-B14F-4D97-AF65-F5344CB8AC3E}">
        <p14:creationId xmlns:p14="http://schemas.microsoft.com/office/powerpoint/2010/main" val="32497064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i="0" u="none" strike="noStrike" kern="1200" baseline="0" dirty="0">
              <a:solidFill>
                <a:srgbClr val="000000"/>
              </a:solidFill>
              <a:latin typeface="Times New Roman" panose="02020603050405020304" pitchFamily="18" charset="0"/>
              <a:ea typeface="+mn-ea"/>
              <a:cs typeface="+mn-cs"/>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00849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25662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E9B272D-73C3-4B18-8B29-1555A3F28547}" type="slidenum">
              <a:rPr lang="sv-SE" smtClean="0"/>
              <a:t>40</a:t>
            </a:fld>
            <a:endParaRPr lang="sv-SE"/>
          </a:p>
        </p:txBody>
      </p:sp>
    </p:spTree>
    <p:extLst>
      <p:ext uri="{BB962C8B-B14F-4D97-AF65-F5344CB8AC3E}">
        <p14:creationId xmlns:p14="http://schemas.microsoft.com/office/powerpoint/2010/main" val="527145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a:endParaRPr lang="sv-SE" sz="1200" kern="1200" dirty="0">
              <a:solidFill>
                <a:schemeClr val="tx1"/>
              </a:solidFill>
              <a:latin typeface="+mn-lt"/>
              <a:ea typeface="+mn-ea"/>
              <a:cs typeface="+mn-cs"/>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5314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E9B272D-73C3-4B18-8B29-1555A3F28547}" type="slidenum">
              <a:rPr lang="sv-SE" smtClean="0"/>
              <a:t>5</a:t>
            </a:fld>
            <a:endParaRPr lang="sv-SE"/>
          </a:p>
        </p:txBody>
      </p:sp>
    </p:spTree>
    <p:extLst>
      <p:ext uri="{BB962C8B-B14F-4D97-AF65-F5344CB8AC3E}">
        <p14:creationId xmlns:p14="http://schemas.microsoft.com/office/powerpoint/2010/main" val="379335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E9B272D-73C3-4B18-8B29-1555A3F28547}" type="slidenum">
              <a:rPr lang="sv-SE" smtClean="0"/>
              <a:t>6</a:t>
            </a:fld>
            <a:endParaRPr lang="sv-SE"/>
          </a:p>
        </p:txBody>
      </p:sp>
    </p:spTree>
    <p:extLst>
      <p:ext uri="{BB962C8B-B14F-4D97-AF65-F5344CB8AC3E}">
        <p14:creationId xmlns:p14="http://schemas.microsoft.com/office/powerpoint/2010/main" val="4095338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i="0" u="none" strike="noStrike" kern="1200" baseline="0" noProof="0" dirty="0">
              <a:solidFill>
                <a:srgbClr val="000000"/>
              </a:solidFill>
              <a:latin typeface="Times New Roman" panose="02020603050405020304" pitchFamily="18" charset="0"/>
              <a:ea typeface="+mn-ea"/>
              <a:cs typeface="+mn-cs"/>
            </a:endParaRPr>
          </a:p>
          <a:p>
            <a:pPr marL="0" indent="0">
              <a:buFontTx/>
              <a:buNone/>
            </a:pPr>
            <a:endParaRPr lang="sv-SE" dirty="0"/>
          </a:p>
          <a:p>
            <a:pPr marL="285750" indent="-285750">
              <a:buFontTx/>
              <a:buChar char="-"/>
            </a:pPr>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5984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1200" b="0" i="0" u="none" strike="noStrike" kern="1200" baseline="0" noProof="0" dirty="0">
              <a:solidFill>
                <a:srgbClr val="000000"/>
              </a:solidFill>
              <a:latin typeface="Times New Roman" panose="02020603050405020304" pitchFamily="18" charset="0"/>
              <a:ea typeface="+mn-ea"/>
              <a:cs typeface="+mn-cs"/>
            </a:endParaRPr>
          </a:p>
        </p:txBody>
      </p:sp>
      <p:sp>
        <p:nvSpPr>
          <p:cNvPr id="4" name="Platshållare för bildnummer 3"/>
          <p:cNvSpPr>
            <a:spLocks noGrp="1"/>
          </p:cNvSpPr>
          <p:nvPr>
            <p:ph type="sldNum" sz="quarter" idx="5"/>
          </p:nvPr>
        </p:nvSpPr>
        <p:spPr/>
        <p:txBody>
          <a:bodyPr/>
          <a:lstStyle/>
          <a:p>
            <a:fld id="{4E9B272D-73C3-4B18-8B29-1555A3F28547}" type="slidenum">
              <a:rPr lang="sv-SE" smtClean="0"/>
              <a:t>8</a:t>
            </a:fld>
            <a:endParaRPr lang="sv-SE"/>
          </a:p>
        </p:txBody>
      </p:sp>
    </p:spTree>
    <p:extLst>
      <p:ext uri="{BB962C8B-B14F-4D97-AF65-F5344CB8AC3E}">
        <p14:creationId xmlns:p14="http://schemas.microsoft.com/office/powerpoint/2010/main" val="1162908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i="0" u="none" strike="noStrike" kern="1200" baseline="0" noProof="0" dirty="0">
              <a:solidFill>
                <a:srgbClr val="000000"/>
              </a:solidFill>
              <a:latin typeface="Times New Roman" panose="02020603050405020304" pitchFamily="18" charset="0"/>
              <a:ea typeface="+mn-ea"/>
              <a:cs typeface="+mn-cs"/>
            </a:endParaRPr>
          </a:p>
          <a:p>
            <a:pPr algn="l"/>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65809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6.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6.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Master" Target="../slideMasters/slideMaster17.xml"/><Relationship Id="rId4" Type="http://schemas.openxmlformats.org/officeDocument/2006/relationships/image" Target="../media/image8.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Master" Target="../slideMasters/slideMaster17.xml"/><Relationship Id="rId4" Type="http://schemas.openxmlformats.org/officeDocument/2006/relationships/image" Target="../media/image9.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Master" Target="../slideMasters/slideMaster17.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8.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9.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 väntan på start">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12E95181-D668-408E-AADB-D158117D3D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95914" y="2325933"/>
            <a:ext cx="7063587" cy="2174141"/>
          </a:xfrm>
          <a:prstGeom prst="rect">
            <a:avLst/>
          </a:prstGeom>
        </p:spPr>
      </p:pic>
    </p:spTree>
    <p:extLst>
      <p:ext uri="{BB962C8B-B14F-4D97-AF65-F5344CB8AC3E}">
        <p14:creationId xmlns:p14="http://schemas.microsoft.com/office/powerpoint/2010/main" val="2063101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agrambild med rubrik">
    <p:spTree>
      <p:nvGrpSpPr>
        <p:cNvPr id="1" name=""/>
        <p:cNvGrpSpPr/>
        <p:nvPr/>
      </p:nvGrpSpPr>
      <p:grpSpPr>
        <a:xfrm>
          <a:off x="0" y="0"/>
          <a:ext cx="0" cy="0"/>
          <a:chOff x="0" y="0"/>
          <a:chExt cx="0" cy="0"/>
        </a:xfrm>
      </p:grpSpPr>
      <p:pic>
        <p:nvPicPr>
          <p:cNvPr id="12" name="Bildobjekt 11">
            <a:extLst>
              <a:ext uri="{FF2B5EF4-FFF2-40B4-BE49-F238E27FC236}">
                <a16:creationId xmlns:a16="http://schemas.microsoft.com/office/drawing/2014/main" id="{340A6668-8C8A-4C43-8077-9E6380C9196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8551" y="5877644"/>
            <a:ext cx="1169317" cy="542027"/>
          </a:xfrm>
          <a:prstGeom prst="rect">
            <a:avLst/>
          </a:prstGeom>
        </p:spPr>
      </p:pic>
      <p:sp>
        <p:nvSpPr>
          <p:cNvPr id="4" name="Platshållare för rubrik 1">
            <a:extLst>
              <a:ext uri="{FF2B5EF4-FFF2-40B4-BE49-F238E27FC236}">
                <a16:creationId xmlns:a16="http://schemas.microsoft.com/office/drawing/2014/main" id="{D398DDDF-94A1-4D4A-A345-D101E1A991F4}"/>
              </a:ext>
            </a:extLst>
          </p:cNvPr>
          <p:cNvSpPr>
            <a:spLocks noGrp="1"/>
          </p:cNvSpPr>
          <p:nvPr>
            <p:ph type="title"/>
          </p:nvPr>
        </p:nvSpPr>
        <p:spPr>
          <a:xfrm>
            <a:off x="838200" y="570865"/>
            <a:ext cx="10515600" cy="1325563"/>
          </a:xfrm>
          <a:prstGeom prst="rect">
            <a:avLst/>
          </a:prstGeom>
        </p:spPr>
        <p:txBody>
          <a:bodyPr vert="horz" lIns="91440" tIns="45720" rIns="91440" bIns="45720" rtlCol="0" anchor="ctr">
            <a:normAutofit/>
          </a:bodyPr>
          <a:lstStyle>
            <a:lvl1pPr>
              <a:defRPr sz="2400">
                <a:solidFill>
                  <a:schemeClr val="bg1"/>
                </a:solidFill>
              </a:defRPr>
            </a:lvl1pPr>
          </a:lstStyle>
          <a:p>
            <a:r>
              <a:rPr lang="sv-SE" dirty="0"/>
              <a:t>Klicka här för att ändra mall för rubrikformat</a:t>
            </a:r>
          </a:p>
        </p:txBody>
      </p:sp>
      <p:sp>
        <p:nvSpPr>
          <p:cNvPr id="7" name="Platshållare för innehåll 2">
            <a:extLst>
              <a:ext uri="{FF2B5EF4-FFF2-40B4-BE49-F238E27FC236}">
                <a16:creationId xmlns:a16="http://schemas.microsoft.com/office/drawing/2014/main" id="{DA92867A-DDB1-4CEB-994A-307C850B2CDA}"/>
              </a:ext>
            </a:extLst>
          </p:cNvPr>
          <p:cNvSpPr>
            <a:spLocks noGrp="1"/>
          </p:cNvSpPr>
          <p:nvPr>
            <p:ph idx="1"/>
          </p:nvPr>
        </p:nvSpPr>
        <p:spPr>
          <a:xfrm>
            <a:off x="838200" y="2069465"/>
            <a:ext cx="10515600" cy="4326404"/>
          </a:xfrm>
          <a:prstGeom prst="rect">
            <a:avLst/>
          </a:prstGeo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sv-SE" dirty="0"/>
          </a:p>
        </p:txBody>
      </p:sp>
    </p:spTree>
    <p:extLst>
      <p:ext uri="{BB962C8B-B14F-4D97-AF65-F5344CB8AC3E}">
        <p14:creationId xmlns:p14="http://schemas.microsoft.com/office/powerpoint/2010/main" val="3691629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pic>
        <p:nvPicPr>
          <p:cNvPr id="12" name="Bildobjekt 11">
            <a:extLst>
              <a:ext uri="{FF2B5EF4-FFF2-40B4-BE49-F238E27FC236}">
                <a16:creationId xmlns:a16="http://schemas.microsoft.com/office/drawing/2014/main" id="{340A6668-8C8A-4C43-8077-9E6380C9196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8551" y="5877644"/>
            <a:ext cx="1169317" cy="542027"/>
          </a:xfrm>
          <a:prstGeom prst="rect">
            <a:avLst/>
          </a:prstGeom>
        </p:spPr>
      </p:pic>
      <p:sp>
        <p:nvSpPr>
          <p:cNvPr id="4" name="Platshållare för rubrik 1">
            <a:extLst>
              <a:ext uri="{FF2B5EF4-FFF2-40B4-BE49-F238E27FC236}">
                <a16:creationId xmlns:a16="http://schemas.microsoft.com/office/drawing/2014/main" id="{D398DDDF-94A1-4D4A-A345-D101E1A991F4}"/>
              </a:ext>
            </a:extLst>
          </p:cNvPr>
          <p:cNvSpPr>
            <a:spLocks noGrp="1"/>
          </p:cNvSpPr>
          <p:nvPr>
            <p:ph type="title"/>
          </p:nvPr>
        </p:nvSpPr>
        <p:spPr>
          <a:xfrm>
            <a:off x="838200" y="570865"/>
            <a:ext cx="10515600" cy="1325563"/>
          </a:xfrm>
          <a:prstGeom prst="rect">
            <a:avLst/>
          </a:prstGeom>
        </p:spPr>
        <p:txBody>
          <a:bodyPr vert="horz" lIns="91440" tIns="45720" rIns="91440" bIns="45720" rtlCol="0" anchor="ctr">
            <a:normAutofit/>
          </a:bodyPr>
          <a:lstStyle>
            <a:lvl1pPr>
              <a:defRPr sz="2400">
                <a:solidFill>
                  <a:schemeClr val="bg1"/>
                </a:solidFill>
              </a:defRPr>
            </a:lvl1p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341A8D4E-9CCD-41A3-8BA8-0521CCBB6E23}"/>
              </a:ext>
            </a:extLst>
          </p:cNvPr>
          <p:cNvSpPr>
            <a:spLocks noGrp="1"/>
          </p:cNvSpPr>
          <p:nvPr>
            <p:ph type="body" sz="quarter" idx="10"/>
          </p:nvPr>
        </p:nvSpPr>
        <p:spPr>
          <a:xfrm>
            <a:off x="846138" y="2092325"/>
            <a:ext cx="10567987" cy="4075113"/>
          </a:xfrm>
          <a:prstGeom prst="rect">
            <a:avLst/>
          </a:prstGeom>
        </p:spPr>
        <p:txBody>
          <a:bodyPr/>
          <a:lstStyle>
            <a:lvl1pPr algn="l">
              <a:buFont typeface="Arial" panose="020B0604020202020204" pitchFamily="34" charset="0"/>
              <a:buNone/>
              <a:defRPr>
                <a:solidFill>
                  <a:schemeClr val="bg1"/>
                </a:solidFill>
              </a:defRPr>
            </a:lvl1pPr>
            <a:lvl2pPr>
              <a:buNone/>
              <a:defRPr>
                <a:solidFill>
                  <a:schemeClr val="bg2"/>
                </a:solidFill>
              </a:defRPr>
            </a:lvl2pPr>
            <a:lvl3pPr>
              <a:buNone/>
              <a:defRPr>
                <a:solidFill>
                  <a:schemeClr val="bg2"/>
                </a:solidFill>
              </a:defRPr>
            </a:lvl3pPr>
            <a:lvl4pPr>
              <a:buNone/>
              <a:defRPr>
                <a:solidFill>
                  <a:schemeClr val="bg2"/>
                </a:solidFill>
              </a:defRPr>
            </a:lvl4pPr>
            <a:lvl5pPr>
              <a:buNone/>
              <a:defRPr>
                <a:solidFill>
                  <a:schemeClr val="bg2"/>
                </a:solidFill>
              </a:defRPr>
            </a:lvl5pPr>
          </a:lstStyle>
          <a:p>
            <a:pPr lvl="0"/>
            <a:r>
              <a:rPr lang="sv-SE" dirty="0"/>
              <a:t>Klicka här för att ändra format på bakgrundstexten</a:t>
            </a:r>
          </a:p>
          <a:p>
            <a:pPr lvl="0"/>
            <a:endParaRPr lang="sv-SE" dirty="0"/>
          </a:p>
        </p:txBody>
      </p:sp>
    </p:spTree>
    <p:extLst>
      <p:ext uri="{BB962C8B-B14F-4D97-AF65-F5344CB8AC3E}">
        <p14:creationId xmlns:p14="http://schemas.microsoft.com/office/powerpoint/2010/main" val="26021893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o sen tom">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BA6585-31E6-40D4-9E42-A5275F54C6B0}"/>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1264208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09BE1A-A4D9-4343-9A5C-0C81CEAA6814}"/>
              </a:ext>
            </a:extLst>
          </p:cNvPr>
          <p:cNvSpPr>
            <a:spLocks noGrp="1"/>
          </p:cNvSpPr>
          <p:nvPr>
            <p:ph type="title"/>
          </p:nvPr>
        </p:nvSpPr>
        <p:spPr>
          <a:xfrm>
            <a:off x="838200" y="570865"/>
            <a:ext cx="10515600" cy="1325563"/>
          </a:xfrm>
        </p:spPr>
        <p:txBody>
          <a:bodyPr/>
          <a:lstStyle>
            <a:lvl1pPr>
              <a:defRPr sz="2400">
                <a:solidFill>
                  <a:schemeClr val="bg1"/>
                </a:solidFill>
              </a:defRPr>
            </a:lvl1p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24DC7AF0-EED5-4DD7-AD49-39700F147AB2}"/>
              </a:ext>
            </a:extLst>
          </p:cNvPr>
          <p:cNvSpPr>
            <a:spLocks noGrp="1"/>
          </p:cNvSpPr>
          <p:nvPr>
            <p:ph idx="1"/>
          </p:nvPr>
        </p:nvSpPr>
        <p:spPr>
          <a:xfrm>
            <a:off x="838200" y="2069465"/>
            <a:ext cx="10515600" cy="4326404"/>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3889312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Rubrik med två sektion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C1543-0DBB-4055-9769-E2ADC31C2AD0}"/>
              </a:ext>
            </a:extLst>
          </p:cNvPr>
          <p:cNvSpPr>
            <a:spLocks noGrp="1"/>
          </p:cNvSpPr>
          <p:nvPr>
            <p:ph type="title"/>
          </p:nvPr>
        </p:nvSpPr>
        <p:spPr>
          <a:xfrm>
            <a:off x="848794" y="563245"/>
            <a:ext cx="10516768" cy="1325563"/>
          </a:xfrm>
        </p:spPr>
        <p:txBody>
          <a:bodyPr/>
          <a:lstStyle>
            <a:lvl1pPr>
              <a:defRPr sz="2400">
                <a:solidFill>
                  <a:schemeClr val="bg1"/>
                </a:solidFill>
              </a:defRPr>
            </a:lvl1p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05906517-40CE-40CE-A546-3C3DBA188D2A}"/>
              </a:ext>
            </a:extLst>
          </p:cNvPr>
          <p:cNvSpPr>
            <a:spLocks noGrp="1"/>
          </p:cNvSpPr>
          <p:nvPr>
            <p:ph sz="half" idx="1"/>
          </p:nvPr>
        </p:nvSpPr>
        <p:spPr>
          <a:xfrm>
            <a:off x="859168" y="2061845"/>
            <a:ext cx="5277745" cy="4351338"/>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stStyle>
          <a:p>
            <a:pPr lvl="0"/>
            <a:r>
              <a:rPr lang="sv-SE" dirty="0"/>
              <a:t>Klicka här för att ändra format på bakgrundstexten</a:t>
            </a:r>
          </a:p>
          <a:p>
            <a:pPr lvl="1"/>
            <a:r>
              <a:rPr lang="sv-SE" dirty="0"/>
              <a:t>Nivå två</a:t>
            </a:r>
          </a:p>
          <a:p>
            <a:pPr lvl="2"/>
            <a:r>
              <a:rPr lang="sv-SE" dirty="0"/>
              <a:t>Nivå tre</a:t>
            </a:r>
          </a:p>
        </p:txBody>
      </p:sp>
      <p:sp>
        <p:nvSpPr>
          <p:cNvPr id="4" name="Platshållare för innehåll 3">
            <a:extLst>
              <a:ext uri="{FF2B5EF4-FFF2-40B4-BE49-F238E27FC236}">
                <a16:creationId xmlns:a16="http://schemas.microsoft.com/office/drawing/2014/main" id="{9CC2069C-9C0E-43BE-9839-BD3326A8D5FE}"/>
              </a:ext>
            </a:extLst>
          </p:cNvPr>
          <p:cNvSpPr>
            <a:spLocks noGrp="1"/>
          </p:cNvSpPr>
          <p:nvPr>
            <p:ph sz="half" idx="2"/>
          </p:nvPr>
        </p:nvSpPr>
        <p:spPr>
          <a:xfrm>
            <a:off x="6228966" y="2061845"/>
            <a:ext cx="5148870" cy="4351338"/>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stStyle>
          <a:p>
            <a:pPr lvl="0"/>
            <a:r>
              <a:rPr lang="sv-SE" dirty="0"/>
              <a:t>Klicka här för att ändra format på bakgrundstexten</a:t>
            </a:r>
          </a:p>
          <a:p>
            <a:pPr lvl="1"/>
            <a:r>
              <a:rPr lang="sv-SE" dirty="0"/>
              <a:t>Nivå två</a:t>
            </a:r>
          </a:p>
          <a:p>
            <a:pPr lvl="2"/>
            <a:r>
              <a:rPr lang="sv-SE" dirty="0"/>
              <a:t>Nivå tre</a:t>
            </a:r>
          </a:p>
        </p:txBody>
      </p:sp>
    </p:spTree>
    <p:extLst>
      <p:ext uri="{BB962C8B-B14F-4D97-AF65-F5344CB8AC3E}">
        <p14:creationId xmlns:p14="http://schemas.microsoft.com/office/powerpoint/2010/main" val="39499796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02FCB9-1D68-4A44-B330-FBB08A532749}"/>
              </a:ext>
            </a:extLst>
          </p:cNvPr>
          <p:cNvSpPr>
            <a:spLocks noGrp="1"/>
          </p:cNvSpPr>
          <p:nvPr>
            <p:ph type="title"/>
          </p:nvPr>
        </p:nvSpPr>
        <p:spPr>
          <a:xfrm>
            <a:off x="839788" y="563245"/>
            <a:ext cx="10515600" cy="1325563"/>
          </a:xfrm>
        </p:spPr>
        <p:txBody>
          <a:bodyPr/>
          <a:lstStyle>
            <a:lvl1pPr>
              <a:defRPr sz="2400">
                <a:solidFill>
                  <a:schemeClr val="bg1"/>
                </a:solidFill>
              </a:defRPr>
            </a:lvl1p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29B62A96-CEC3-4F99-826B-BFA339F8CFFF}"/>
              </a:ext>
            </a:extLst>
          </p:cNvPr>
          <p:cNvSpPr>
            <a:spLocks noGrp="1"/>
          </p:cNvSpPr>
          <p:nvPr>
            <p:ph type="body" idx="1"/>
          </p:nvPr>
        </p:nvSpPr>
        <p:spPr>
          <a:xfrm>
            <a:off x="839788" y="1909763"/>
            <a:ext cx="5212907" cy="823912"/>
          </a:xfrm>
          <a:prstGeom prst="rect">
            <a:avLst/>
          </a:prstGeo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4" name="Platshållare för innehåll 3">
            <a:extLst>
              <a:ext uri="{FF2B5EF4-FFF2-40B4-BE49-F238E27FC236}">
                <a16:creationId xmlns:a16="http://schemas.microsoft.com/office/drawing/2014/main" id="{BE4596BD-B5E6-4724-B0B1-ACF217571493}"/>
              </a:ext>
            </a:extLst>
          </p:cNvPr>
          <p:cNvSpPr>
            <a:spLocks noGrp="1"/>
          </p:cNvSpPr>
          <p:nvPr>
            <p:ph sz="half" idx="2"/>
          </p:nvPr>
        </p:nvSpPr>
        <p:spPr>
          <a:xfrm>
            <a:off x="839788" y="2733675"/>
            <a:ext cx="5223482" cy="3684588"/>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a:extLst>
              <a:ext uri="{FF2B5EF4-FFF2-40B4-BE49-F238E27FC236}">
                <a16:creationId xmlns:a16="http://schemas.microsoft.com/office/drawing/2014/main" id="{FC1A5746-F8C0-4004-A797-FBCE22AB6343}"/>
              </a:ext>
            </a:extLst>
          </p:cNvPr>
          <p:cNvSpPr>
            <a:spLocks noGrp="1"/>
          </p:cNvSpPr>
          <p:nvPr>
            <p:ph type="body" sz="quarter" idx="3"/>
          </p:nvPr>
        </p:nvSpPr>
        <p:spPr>
          <a:xfrm>
            <a:off x="6172200" y="1909763"/>
            <a:ext cx="5183188" cy="823912"/>
          </a:xfrm>
          <a:prstGeom prst="rect">
            <a:avLst/>
          </a:prstGeo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359191F-0727-4F3F-BADE-9A299FFFF56D}"/>
              </a:ext>
            </a:extLst>
          </p:cNvPr>
          <p:cNvSpPr>
            <a:spLocks noGrp="1"/>
          </p:cNvSpPr>
          <p:nvPr>
            <p:ph sz="quarter" idx="4"/>
          </p:nvPr>
        </p:nvSpPr>
        <p:spPr>
          <a:xfrm>
            <a:off x="6172200" y="2733675"/>
            <a:ext cx="5183188" cy="3684588"/>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324343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C849B8-E6A1-440C-8B44-42FC0E63A5E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4FE9B78-D05E-4505-9C9A-294A3DB11F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Tree>
    <p:extLst>
      <p:ext uri="{BB962C8B-B14F-4D97-AF65-F5344CB8AC3E}">
        <p14:creationId xmlns:p14="http://schemas.microsoft.com/office/powerpoint/2010/main" val="6647552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3F8436-264A-4BEA-AAB6-239D30F6E560}"/>
              </a:ext>
            </a:extLst>
          </p:cNvPr>
          <p:cNvSpPr>
            <a:spLocks noGrp="1"/>
          </p:cNvSpPr>
          <p:nvPr>
            <p:ph type="title"/>
          </p:nvPr>
        </p:nvSpPr>
        <p:spPr>
          <a:xfrm>
            <a:off x="831850" y="1709738"/>
            <a:ext cx="10515600" cy="2852737"/>
          </a:xfrm>
        </p:spPr>
        <p:txBody>
          <a:bodyPr anchor="b"/>
          <a:lstStyle>
            <a:lvl1pPr>
              <a:defRPr sz="6000"/>
            </a:lvl1p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0F175945-D06D-4FA8-9760-3E02C3A33FD3}"/>
              </a:ext>
            </a:extLst>
          </p:cNvPr>
          <p:cNvSpPr>
            <a:spLocks noGrp="1"/>
          </p:cNvSpPr>
          <p:nvPr>
            <p:ph type="body" idx="1"/>
          </p:nvPr>
        </p:nvSpPr>
        <p:spPr>
          <a:xfrm>
            <a:off x="831850" y="4589463"/>
            <a:ext cx="10515600" cy="1500187"/>
          </a:xfrm>
        </p:spPr>
        <p:txBody>
          <a:bodyPr/>
          <a:lstStyle>
            <a:lvl1pPr marL="0" indent="0">
              <a:buNone/>
              <a:defRPr sz="2400">
                <a:solidFill>
                  <a:schemeClr val="bg1">
                    <a:lumMod val="9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17317312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C9735-00F4-3A07-3288-12233430A3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6E19CE-9F21-7BDE-8BA9-453C0446BC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1033834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 väntan på start">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12E95181-D668-408E-AADB-D158117D3D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95914" y="2325933"/>
            <a:ext cx="7063587" cy="2174141"/>
          </a:xfrm>
          <a:prstGeom prst="rect">
            <a:avLst/>
          </a:prstGeom>
        </p:spPr>
      </p:pic>
    </p:spTree>
    <p:extLst>
      <p:ext uri="{BB962C8B-B14F-4D97-AF65-F5344CB8AC3E}">
        <p14:creationId xmlns:p14="http://schemas.microsoft.com/office/powerpoint/2010/main" val="1106720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rtbild">
    <p:spTree>
      <p:nvGrpSpPr>
        <p:cNvPr id="1" name=""/>
        <p:cNvGrpSpPr/>
        <p:nvPr/>
      </p:nvGrpSpPr>
      <p:grpSpPr>
        <a:xfrm>
          <a:off x="0" y="0"/>
          <a:ext cx="0" cy="0"/>
          <a:chOff x="0" y="0"/>
          <a:chExt cx="0" cy="0"/>
        </a:xfrm>
      </p:grpSpPr>
      <p:sp>
        <p:nvSpPr>
          <p:cNvPr id="8" name="Platshållare för text 12">
            <a:extLst>
              <a:ext uri="{FF2B5EF4-FFF2-40B4-BE49-F238E27FC236}">
                <a16:creationId xmlns:a16="http://schemas.microsoft.com/office/drawing/2014/main" id="{CAE62FEF-55B4-47B9-844F-70450DA1D696}"/>
              </a:ext>
            </a:extLst>
          </p:cNvPr>
          <p:cNvSpPr>
            <a:spLocks noGrp="1"/>
          </p:cNvSpPr>
          <p:nvPr>
            <p:ph type="body" sz="quarter" idx="11"/>
          </p:nvPr>
        </p:nvSpPr>
        <p:spPr>
          <a:xfrm>
            <a:off x="8426910" y="1916911"/>
            <a:ext cx="3083362" cy="2870200"/>
          </a:xfrm>
          <a:prstGeom prst="rect">
            <a:avLst/>
          </a:prstGeom>
        </p:spPr>
        <p:txBody>
          <a:bodyPr anchor="b"/>
          <a:lstStyle>
            <a:lvl1pPr marL="285750" indent="-285750" algn="l">
              <a:buFont typeface="Arial" panose="020B0604020202020204" pitchFamily="34" charset="0"/>
              <a:buNone/>
              <a:defRPr sz="1800">
                <a:solidFill>
                  <a:schemeClr val="bg1"/>
                </a:solidFill>
                <a:latin typeface="+mn-lt"/>
              </a:defRPr>
            </a:lvl1pPr>
          </a:lstStyle>
          <a:p>
            <a:pPr lvl="0"/>
            <a:r>
              <a:rPr lang="sv-SE" dirty="0"/>
              <a:t>Klicka här för att ändra format på bakgrundstexten</a:t>
            </a:r>
          </a:p>
        </p:txBody>
      </p:sp>
      <p:sp>
        <p:nvSpPr>
          <p:cNvPr id="11" name="Platshållare för text 12">
            <a:extLst>
              <a:ext uri="{FF2B5EF4-FFF2-40B4-BE49-F238E27FC236}">
                <a16:creationId xmlns:a16="http://schemas.microsoft.com/office/drawing/2014/main" id="{006DF4C5-92BF-41CD-8AB2-1C7743F47C4E}"/>
              </a:ext>
            </a:extLst>
          </p:cNvPr>
          <p:cNvSpPr>
            <a:spLocks noGrp="1"/>
          </p:cNvSpPr>
          <p:nvPr>
            <p:ph type="body" sz="quarter" idx="12"/>
          </p:nvPr>
        </p:nvSpPr>
        <p:spPr>
          <a:xfrm>
            <a:off x="1604991" y="1992465"/>
            <a:ext cx="4200931" cy="2870200"/>
          </a:xfrm>
          <a:prstGeom prst="rect">
            <a:avLst/>
          </a:prstGeom>
        </p:spPr>
        <p:txBody>
          <a:bodyPr anchor="t"/>
          <a:lstStyle>
            <a:lvl1pPr marL="285750" indent="-285750" algn="r">
              <a:buFont typeface="Arial" panose="020B0604020202020204" pitchFamily="34" charset="0"/>
              <a:buNone/>
              <a:defRPr sz="2400">
                <a:solidFill>
                  <a:schemeClr val="bg1"/>
                </a:solidFill>
                <a:latin typeface="+mn-lt"/>
              </a:defRPr>
            </a:lvl1pPr>
          </a:lstStyle>
          <a:p>
            <a:pPr lvl="0"/>
            <a:r>
              <a:rPr lang="sv-SE" dirty="0"/>
              <a:t>Klicka här för att ändra format på bakgrundstexten</a:t>
            </a:r>
          </a:p>
        </p:txBody>
      </p:sp>
      <p:cxnSp>
        <p:nvCxnSpPr>
          <p:cNvPr id="12" name="Rak koppling 11">
            <a:extLst>
              <a:ext uri="{FF2B5EF4-FFF2-40B4-BE49-F238E27FC236}">
                <a16:creationId xmlns:a16="http://schemas.microsoft.com/office/drawing/2014/main" id="{E437541D-3A4B-4FC4-A7C6-2060AC93236A}"/>
              </a:ext>
            </a:extLst>
          </p:cNvPr>
          <p:cNvCxnSpPr>
            <a:cxnSpLocks/>
          </p:cNvCxnSpPr>
          <p:nvPr userDrawn="1"/>
        </p:nvCxnSpPr>
        <p:spPr>
          <a:xfrm>
            <a:off x="6187361" y="1974942"/>
            <a:ext cx="0" cy="2877671"/>
          </a:xfrm>
          <a:prstGeom prst="line">
            <a:avLst/>
          </a:prstGeom>
          <a:ln w="19050">
            <a:solidFill>
              <a:schemeClr val="accent4"/>
            </a:solidFill>
          </a:ln>
        </p:spPr>
        <p:style>
          <a:lnRef idx="1">
            <a:schemeClr val="dk1"/>
          </a:lnRef>
          <a:fillRef idx="0">
            <a:schemeClr val="dk1"/>
          </a:fillRef>
          <a:effectRef idx="0">
            <a:schemeClr val="dk1"/>
          </a:effectRef>
          <a:fontRef idx="minor">
            <a:schemeClr val="tx1"/>
          </a:fontRef>
        </p:style>
      </p:cxnSp>
      <p:cxnSp>
        <p:nvCxnSpPr>
          <p:cNvPr id="13" name="Rak koppling 12">
            <a:extLst>
              <a:ext uri="{FF2B5EF4-FFF2-40B4-BE49-F238E27FC236}">
                <a16:creationId xmlns:a16="http://schemas.microsoft.com/office/drawing/2014/main" id="{9DFF69CF-FC06-4302-BD3B-7FF5DA855B94}"/>
              </a:ext>
            </a:extLst>
          </p:cNvPr>
          <p:cNvCxnSpPr>
            <a:cxnSpLocks/>
          </p:cNvCxnSpPr>
          <p:nvPr userDrawn="1"/>
        </p:nvCxnSpPr>
        <p:spPr>
          <a:xfrm>
            <a:off x="6010577" y="1980367"/>
            <a:ext cx="0" cy="2877671"/>
          </a:xfrm>
          <a:prstGeom prst="line">
            <a:avLst/>
          </a:prstGeom>
          <a:ln w="19050">
            <a:solidFill>
              <a:schemeClr val="bg1"/>
            </a:solidFill>
          </a:ln>
        </p:spPr>
        <p:style>
          <a:lnRef idx="1">
            <a:schemeClr val="dk1"/>
          </a:lnRef>
          <a:fillRef idx="0">
            <a:schemeClr val="dk1"/>
          </a:fillRef>
          <a:effectRef idx="0">
            <a:schemeClr val="dk1"/>
          </a:effectRef>
          <a:fontRef idx="minor">
            <a:schemeClr val="tx1"/>
          </a:fontRef>
        </p:style>
      </p:cxnSp>
      <p:pic>
        <p:nvPicPr>
          <p:cNvPr id="16" name="Bildobjekt 15">
            <a:extLst>
              <a:ext uri="{FF2B5EF4-FFF2-40B4-BE49-F238E27FC236}">
                <a16:creationId xmlns:a16="http://schemas.microsoft.com/office/drawing/2014/main" id="{7519B652-DB3D-4CEE-8819-995DEEBF2CB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912077" y="2592927"/>
            <a:ext cx="5302871" cy="2474673"/>
          </a:xfrm>
          <a:prstGeom prst="rect">
            <a:avLst/>
          </a:prstGeom>
        </p:spPr>
      </p:pic>
    </p:spTree>
    <p:extLst>
      <p:ext uri="{BB962C8B-B14F-4D97-AF65-F5344CB8AC3E}">
        <p14:creationId xmlns:p14="http://schemas.microsoft.com/office/powerpoint/2010/main" val="30146374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tartbild">
    <p:spTree>
      <p:nvGrpSpPr>
        <p:cNvPr id="1" name=""/>
        <p:cNvGrpSpPr/>
        <p:nvPr/>
      </p:nvGrpSpPr>
      <p:grpSpPr>
        <a:xfrm>
          <a:off x="0" y="0"/>
          <a:ext cx="0" cy="0"/>
          <a:chOff x="0" y="0"/>
          <a:chExt cx="0" cy="0"/>
        </a:xfrm>
      </p:grpSpPr>
      <p:sp>
        <p:nvSpPr>
          <p:cNvPr id="8" name="Platshållare för text 12">
            <a:extLst>
              <a:ext uri="{FF2B5EF4-FFF2-40B4-BE49-F238E27FC236}">
                <a16:creationId xmlns:a16="http://schemas.microsoft.com/office/drawing/2014/main" id="{CAE62FEF-55B4-47B9-844F-70450DA1D696}"/>
              </a:ext>
            </a:extLst>
          </p:cNvPr>
          <p:cNvSpPr>
            <a:spLocks noGrp="1"/>
          </p:cNvSpPr>
          <p:nvPr>
            <p:ph type="body" sz="quarter" idx="11"/>
          </p:nvPr>
        </p:nvSpPr>
        <p:spPr>
          <a:xfrm>
            <a:off x="8426910" y="1916911"/>
            <a:ext cx="3083362" cy="2870200"/>
          </a:xfrm>
          <a:prstGeom prst="rect">
            <a:avLst/>
          </a:prstGeom>
        </p:spPr>
        <p:txBody>
          <a:bodyPr anchor="b"/>
          <a:lstStyle>
            <a:lvl1pPr marL="285750" indent="-285750" algn="l">
              <a:buFont typeface="Arial" panose="020B0604020202020204" pitchFamily="34" charset="0"/>
              <a:buNone/>
              <a:defRPr sz="1800">
                <a:solidFill>
                  <a:schemeClr val="bg1"/>
                </a:solidFill>
                <a:latin typeface="+mn-lt"/>
              </a:defRPr>
            </a:lvl1pPr>
          </a:lstStyle>
          <a:p>
            <a:pPr lvl="0"/>
            <a:r>
              <a:rPr lang="sv-SE" dirty="0"/>
              <a:t>Klicka här för att ändra format på bakgrundstexten</a:t>
            </a:r>
          </a:p>
        </p:txBody>
      </p:sp>
      <p:sp>
        <p:nvSpPr>
          <p:cNvPr id="11" name="Platshållare för text 12">
            <a:extLst>
              <a:ext uri="{FF2B5EF4-FFF2-40B4-BE49-F238E27FC236}">
                <a16:creationId xmlns:a16="http://schemas.microsoft.com/office/drawing/2014/main" id="{006DF4C5-92BF-41CD-8AB2-1C7743F47C4E}"/>
              </a:ext>
            </a:extLst>
          </p:cNvPr>
          <p:cNvSpPr>
            <a:spLocks noGrp="1"/>
          </p:cNvSpPr>
          <p:nvPr>
            <p:ph type="body" sz="quarter" idx="12"/>
          </p:nvPr>
        </p:nvSpPr>
        <p:spPr>
          <a:xfrm>
            <a:off x="1604991" y="1992465"/>
            <a:ext cx="4200931" cy="2870200"/>
          </a:xfrm>
          <a:prstGeom prst="rect">
            <a:avLst/>
          </a:prstGeom>
        </p:spPr>
        <p:txBody>
          <a:bodyPr anchor="t"/>
          <a:lstStyle>
            <a:lvl1pPr marL="285750" indent="-285750" algn="r">
              <a:buFont typeface="Arial" panose="020B0604020202020204" pitchFamily="34" charset="0"/>
              <a:buNone/>
              <a:defRPr sz="2400">
                <a:solidFill>
                  <a:schemeClr val="bg1"/>
                </a:solidFill>
                <a:latin typeface="+mn-lt"/>
              </a:defRPr>
            </a:lvl1pPr>
          </a:lstStyle>
          <a:p>
            <a:pPr lvl="0"/>
            <a:r>
              <a:rPr lang="sv-SE" dirty="0"/>
              <a:t>Klicka här för att ändra format på bakgrundstexten</a:t>
            </a:r>
          </a:p>
        </p:txBody>
      </p:sp>
      <p:cxnSp>
        <p:nvCxnSpPr>
          <p:cNvPr id="12" name="Rak koppling 11">
            <a:extLst>
              <a:ext uri="{FF2B5EF4-FFF2-40B4-BE49-F238E27FC236}">
                <a16:creationId xmlns:a16="http://schemas.microsoft.com/office/drawing/2014/main" id="{E437541D-3A4B-4FC4-A7C6-2060AC93236A}"/>
              </a:ext>
            </a:extLst>
          </p:cNvPr>
          <p:cNvCxnSpPr>
            <a:cxnSpLocks/>
          </p:cNvCxnSpPr>
          <p:nvPr userDrawn="1"/>
        </p:nvCxnSpPr>
        <p:spPr>
          <a:xfrm>
            <a:off x="6187361" y="1974942"/>
            <a:ext cx="0" cy="2877671"/>
          </a:xfrm>
          <a:prstGeom prst="line">
            <a:avLst/>
          </a:prstGeom>
          <a:ln w="19050">
            <a:solidFill>
              <a:schemeClr val="accent4"/>
            </a:solidFill>
          </a:ln>
        </p:spPr>
        <p:style>
          <a:lnRef idx="1">
            <a:schemeClr val="dk1"/>
          </a:lnRef>
          <a:fillRef idx="0">
            <a:schemeClr val="dk1"/>
          </a:fillRef>
          <a:effectRef idx="0">
            <a:schemeClr val="dk1"/>
          </a:effectRef>
          <a:fontRef idx="minor">
            <a:schemeClr val="tx1"/>
          </a:fontRef>
        </p:style>
      </p:cxnSp>
      <p:cxnSp>
        <p:nvCxnSpPr>
          <p:cNvPr id="13" name="Rak koppling 12">
            <a:extLst>
              <a:ext uri="{FF2B5EF4-FFF2-40B4-BE49-F238E27FC236}">
                <a16:creationId xmlns:a16="http://schemas.microsoft.com/office/drawing/2014/main" id="{9DFF69CF-FC06-4302-BD3B-7FF5DA855B94}"/>
              </a:ext>
            </a:extLst>
          </p:cNvPr>
          <p:cNvCxnSpPr>
            <a:cxnSpLocks/>
          </p:cNvCxnSpPr>
          <p:nvPr userDrawn="1"/>
        </p:nvCxnSpPr>
        <p:spPr>
          <a:xfrm>
            <a:off x="6010577" y="1980367"/>
            <a:ext cx="0" cy="2877671"/>
          </a:xfrm>
          <a:prstGeom prst="line">
            <a:avLst/>
          </a:prstGeom>
          <a:ln w="19050">
            <a:solidFill>
              <a:schemeClr val="bg1"/>
            </a:solidFill>
          </a:ln>
        </p:spPr>
        <p:style>
          <a:lnRef idx="1">
            <a:schemeClr val="dk1"/>
          </a:lnRef>
          <a:fillRef idx="0">
            <a:schemeClr val="dk1"/>
          </a:fillRef>
          <a:effectRef idx="0">
            <a:schemeClr val="dk1"/>
          </a:effectRef>
          <a:fontRef idx="minor">
            <a:schemeClr val="tx1"/>
          </a:fontRef>
        </p:style>
      </p:cxnSp>
      <p:pic>
        <p:nvPicPr>
          <p:cNvPr id="16" name="Bildobjekt 15">
            <a:extLst>
              <a:ext uri="{FF2B5EF4-FFF2-40B4-BE49-F238E27FC236}">
                <a16:creationId xmlns:a16="http://schemas.microsoft.com/office/drawing/2014/main" id="{7519B652-DB3D-4CEE-8819-995DEEBF2CB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912077" y="2592927"/>
            <a:ext cx="5302871" cy="2474673"/>
          </a:xfrm>
          <a:prstGeom prst="rect">
            <a:avLst/>
          </a:prstGeom>
        </p:spPr>
      </p:pic>
    </p:spTree>
    <p:extLst>
      <p:ext uri="{BB962C8B-B14F-4D97-AF65-F5344CB8AC3E}">
        <p14:creationId xmlns:p14="http://schemas.microsoft.com/office/powerpoint/2010/main" val="39284228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56853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 väntan på start">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12E95181-D668-408E-AADB-D158117D3D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95914" y="2325933"/>
            <a:ext cx="7063587" cy="2174141"/>
          </a:xfrm>
          <a:prstGeom prst="rect">
            <a:avLst/>
          </a:prstGeom>
        </p:spPr>
      </p:pic>
    </p:spTree>
    <p:extLst>
      <p:ext uri="{BB962C8B-B14F-4D97-AF65-F5344CB8AC3E}">
        <p14:creationId xmlns:p14="http://schemas.microsoft.com/office/powerpoint/2010/main" val="33667476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tartbild">
    <p:spTree>
      <p:nvGrpSpPr>
        <p:cNvPr id="1" name=""/>
        <p:cNvGrpSpPr/>
        <p:nvPr/>
      </p:nvGrpSpPr>
      <p:grpSpPr>
        <a:xfrm>
          <a:off x="0" y="0"/>
          <a:ext cx="0" cy="0"/>
          <a:chOff x="0" y="0"/>
          <a:chExt cx="0" cy="0"/>
        </a:xfrm>
      </p:grpSpPr>
      <p:sp>
        <p:nvSpPr>
          <p:cNvPr id="8" name="Platshållare för text 12">
            <a:extLst>
              <a:ext uri="{FF2B5EF4-FFF2-40B4-BE49-F238E27FC236}">
                <a16:creationId xmlns:a16="http://schemas.microsoft.com/office/drawing/2014/main" id="{CAE62FEF-55B4-47B9-844F-70450DA1D696}"/>
              </a:ext>
            </a:extLst>
          </p:cNvPr>
          <p:cNvSpPr>
            <a:spLocks noGrp="1"/>
          </p:cNvSpPr>
          <p:nvPr>
            <p:ph type="body" sz="quarter" idx="11"/>
          </p:nvPr>
        </p:nvSpPr>
        <p:spPr>
          <a:xfrm>
            <a:off x="8426910" y="1916911"/>
            <a:ext cx="3083362" cy="2870200"/>
          </a:xfrm>
          <a:prstGeom prst="rect">
            <a:avLst/>
          </a:prstGeom>
        </p:spPr>
        <p:txBody>
          <a:bodyPr anchor="b"/>
          <a:lstStyle>
            <a:lvl1pPr marL="285750" indent="-285750" algn="l">
              <a:buFont typeface="Arial" panose="020B0604020202020204" pitchFamily="34" charset="0"/>
              <a:buNone/>
              <a:defRPr sz="1800">
                <a:solidFill>
                  <a:schemeClr val="bg1"/>
                </a:solidFill>
                <a:latin typeface="+mn-lt"/>
              </a:defRPr>
            </a:lvl1pPr>
          </a:lstStyle>
          <a:p>
            <a:pPr lvl="0"/>
            <a:r>
              <a:rPr lang="sv-SE" dirty="0"/>
              <a:t>Klicka här för att ändra format på bakgrundstexten</a:t>
            </a:r>
          </a:p>
        </p:txBody>
      </p:sp>
      <p:sp>
        <p:nvSpPr>
          <p:cNvPr id="11" name="Platshållare för text 12">
            <a:extLst>
              <a:ext uri="{FF2B5EF4-FFF2-40B4-BE49-F238E27FC236}">
                <a16:creationId xmlns:a16="http://schemas.microsoft.com/office/drawing/2014/main" id="{006DF4C5-92BF-41CD-8AB2-1C7743F47C4E}"/>
              </a:ext>
            </a:extLst>
          </p:cNvPr>
          <p:cNvSpPr>
            <a:spLocks noGrp="1"/>
          </p:cNvSpPr>
          <p:nvPr>
            <p:ph type="body" sz="quarter" idx="12"/>
          </p:nvPr>
        </p:nvSpPr>
        <p:spPr>
          <a:xfrm>
            <a:off x="1604991" y="1992465"/>
            <a:ext cx="4200931" cy="2870200"/>
          </a:xfrm>
          <a:prstGeom prst="rect">
            <a:avLst/>
          </a:prstGeom>
        </p:spPr>
        <p:txBody>
          <a:bodyPr anchor="t"/>
          <a:lstStyle>
            <a:lvl1pPr marL="285750" indent="-285750" algn="r">
              <a:buFont typeface="Arial" panose="020B0604020202020204" pitchFamily="34" charset="0"/>
              <a:buNone/>
              <a:defRPr sz="2400">
                <a:solidFill>
                  <a:schemeClr val="bg1"/>
                </a:solidFill>
                <a:latin typeface="+mn-lt"/>
              </a:defRPr>
            </a:lvl1pPr>
          </a:lstStyle>
          <a:p>
            <a:pPr lvl="0"/>
            <a:r>
              <a:rPr lang="sv-SE" dirty="0"/>
              <a:t>Klicka här för att ändra format på bakgrundstexten</a:t>
            </a:r>
          </a:p>
        </p:txBody>
      </p:sp>
      <p:cxnSp>
        <p:nvCxnSpPr>
          <p:cNvPr id="12" name="Rak koppling 11">
            <a:extLst>
              <a:ext uri="{FF2B5EF4-FFF2-40B4-BE49-F238E27FC236}">
                <a16:creationId xmlns:a16="http://schemas.microsoft.com/office/drawing/2014/main" id="{E437541D-3A4B-4FC4-A7C6-2060AC93236A}"/>
              </a:ext>
            </a:extLst>
          </p:cNvPr>
          <p:cNvCxnSpPr>
            <a:cxnSpLocks/>
          </p:cNvCxnSpPr>
          <p:nvPr userDrawn="1"/>
        </p:nvCxnSpPr>
        <p:spPr>
          <a:xfrm>
            <a:off x="6187361" y="1974942"/>
            <a:ext cx="0" cy="2877671"/>
          </a:xfrm>
          <a:prstGeom prst="line">
            <a:avLst/>
          </a:prstGeom>
          <a:ln w="19050">
            <a:solidFill>
              <a:schemeClr val="accent4"/>
            </a:solidFill>
          </a:ln>
        </p:spPr>
        <p:style>
          <a:lnRef idx="1">
            <a:schemeClr val="dk1"/>
          </a:lnRef>
          <a:fillRef idx="0">
            <a:schemeClr val="dk1"/>
          </a:fillRef>
          <a:effectRef idx="0">
            <a:schemeClr val="dk1"/>
          </a:effectRef>
          <a:fontRef idx="minor">
            <a:schemeClr val="tx1"/>
          </a:fontRef>
        </p:style>
      </p:cxnSp>
      <p:cxnSp>
        <p:nvCxnSpPr>
          <p:cNvPr id="13" name="Rak koppling 12">
            <a:extLst>
              <a:ext uri="{FF2B5EF4-FFF2-40B4-BE49-F238E27FC236}">
                <a16:creationId xmlns:a16="http://schemas.microsoft.com/office/drawing/2014/main" id="{9DFF69CF-FC06-4302-BD3B-7FF5DA855B94}"/>
              </a:ext>
            </a:extLst>
          </p:cNvPr>
          <p:cNvCxnSpPr>
            <a:cxnSpLocks/>
          </p:cNvCxnSpPr>
          <p:nvPr userDrawn="1"/>
        </p:nvCxnSpPr>
        <p:spPr>
          <a:xfrm>
            <a:off x="6010577" y="1980367"/>
            <a:ext cx="0" cy="2877671"/>
          </a:xfrm>
          <a:prstGeom prst="line">
            <a:avLst/>
          </a:prstGeom>
          <a:ln w="19050">
            <a:solidFill>
              <a:schemeClr val="bg1"/>
            </a:solidFill>
          </a:ln>
        </p:spPr>
        <p:style>
          <a:lnRef idx="1">
            <a:schemeClr val="dk1"/>
          </a:lnRef>
          <a:fillRef idx="0">
            <a:schemeClr val="dk1"/>
          </a:fillRef>
          <a:effectRef idx="0">
            <a:schemeClr val="dk1"/>
          </a:effectRef>
          <a:fontRef idx="minor">
            <a:schemeClr val="tx1"/>
          </a:fontRef>
        </p:style>
      </p:cxnSp>
      <p:pic>
        <p:nvPicPr>
          <p:cNvPr id="16" name="Bildobjekt 15">
            <a:extLst>
              <a:ext uri="{FF2B5EF4-FFF2-40B4-BE49-F238E27FC236}">
                <a16:creationId xmlns:a16="http://schemas.microsoft.com/office/drawing/2014/main" id="{7519B652-DB3D-4CEE-8819-995DEEBF2CB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912077" y="2592927"/>
            <a:ext cx="5302871" cy="2474673"/>
          </a:xfrm>
          <a:prstGeom prst="rect">
            <a:avLst/>
          </a:prstGeom>
        </p:spPr>
      </p:pic>
    </p:spTree>
    <p:extLst>
      <p:ext uri="{BB962C8B-B14F-4D97-AF65-F5344CB8AC3E}">
        <p14:creationId xmlns:p14="http://schemas.microsoft.com/office/powerpoint/2010/main" val="32810301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36310"/>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pic>
        <p:nvPicPr>
          <p:cNvPr id="11" name="Bildobjekt 10" descr="En bild som visar ritning&#10;&#10;Automatiskt genererad beskrivning">
            <a:extLst>
              <a:ext uri="{FF2B5EF4-FFF2-40B4-BE49-F238E27FC236}">
                <a16:creationId xmlns:a16="http://schemas.microsoft.com/office/drawing/2014/main" id="{4AE045AB-5FF7-46B8-9D95-776402C73BCF}"/>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3" name="Bildobjekt 12" descr="En bild som visar ritning, ljus&#10;&#10;Automatiskt genererad beskrivning">
            <a:extLst>
              <a:ext uri="{FF2B5EF4-FFF2-40B4-BE49-F238E27FC236}">
                <a16:creationId xmlns:a16="http://schemas.microsoft.com/office/drawing/2014/main" id="{ED45F454-D23B-4292-82A8-07CB15E334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71835" y="284354"/>
            <a:ext cx="6603381" cy="6603381"/>
          </a:xfrm>
          <a:prstGeom prst="rect">
            <a:avLst/>
          </a:prstGeom>
        </p:spPr>
      </p:pic>
    </p:spTree>
    <p:extLst>
      <p:ext uri="{BB962C8B-B14F-4D97-AF65-F5344CB8AC3E}">
        <p14:creationId xmlns:p14="http://schemas.microsoft.com/office/powerpoint/2010/main" val="8878015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13732"/>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pic>
        <p:nvPicPr>
          <p:cNvPr id="11" name="Bildobjekt 10" descr="En bild som visar ritning&#10;&#10;Automatiskt genererad beskrivning">
            <a:extLst>
              <a:ext uri="{FF2B5EF4-FFF2-40B4-BE49-F238E27FC236}">
                <a16:creationId xmlns:a16="http://schemas.microsoft.com/office/drawing/2014/main" id="{4AE045AB-5FF7-46B8-9D95-776402C73BCF}"/>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5" name="Bildobjekt 14" descr="En bild som visar ritning, mugg&#10;&#10;Automatiskt genererad beskrivning">
            <a:extLst>
              <a:ext uri="{FF2B5EF4-FFF2-40B4-BE49-F238E27FC236}">
                <a16:creationId xmlns:a16="http://schemas.microsoft.com/office/drawing/2014/main" id="{CF5766DD-93DC-4F44-9D0B-CD6B2BF5C65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95997" y="358692"/>
            <a:ext cx="6250263" cy="6250263"/>
          </a:xfrm>
          <a:prstGeom prst="rect">
            <a:avLst/>
          </a:prstGeom>
        </p:spPr>
      </p:pic>
    </p:spTree>
    <p:extLst>
      <p:ext uri="{BB962C8B-B14F-4D97-AF65-F5344CB8AC3E}">
        <p14:creationId xmlns:p14="http://schemas.microsoft.com/office/powerpoint/2010/main" val="15078868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36310"/>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grpSp>
        <p:nvGrpSpPr>
          <p:cNvPr id="7" name="Grupp 6">
            <a:extLst>
              <a:ext uri="{FF2B5EF4-FFF2-40B4-BE49-F238E27FC236}">
                <a16:creationId xmlns:a16="http://schemas.microsoft.com/office/drawing/2014/main" id="{25709AEC-731F-473B-A226-E8C9E17A5833}"/>
              </a:ext>
            </a:extLst>
          </p:cNvPr>
          <p:cNvGrpSpPr/>
          <p:nvPr userDrawn="1"/>
        </p:nvGrpSpPr>
        <p:grpSpPr>
          <a:xfrm>
            <a:off x="2516591" y="-2221"/>
            <a:ext cx="10164204" cy="6897391"/>
            <a:chOff x="2516591" y="-2221"/>
            <a:chExt cx="10164204" cy="6897391"/>
          </a:xfrm>
        </p:grpSpPr>
        <p:pic>
          <p:nvPicPr>
            <p:cNvPr id="13" name="Bildobjekt 12" descr="En bild som visar ritning&#10;&#10;Automatiskt genererad beskrivning">
              <a:extLst>
                <a:ext uri="{FF2B5EF4-FFF2-40B4-BE49-F238E27FC236}">
                  <a16:creationId xmlns:a16="http://schemas.microsoft.com/office/drawing/2014/main" id="{A66FBF50-785B-40D8-ACC0-5EF78130D49A}"/>
                </a:ext>
              </a:extLst>
            </p:cNvPr>
            <p:cNvPicPr>
              <a:picLocks noChangeAspect="1"/>
            </p:cNvPicPr>
            <p:nvPr userDrawn="1"/>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7" name="Bildobjekt 16" descr="En bild som visar ritning&#10;&#10;Automatiskt genererad beskrivning">
              <a:extLst>
                <a:ext uri="{FF2B5EF4-FFF2-40B4-BE49-F238E27FC236}">
                  <a16:creationId xmlns:a16="http://schemas.microsoft.com/office/drawing/2014/main" id="{6C1AB022-4B46-4550-8C18-8236E927562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66263" y="280638"/>
              <a:ext cx="6614532" cy="6614532"/>
            </a:xfrm>
            <a:prstGeom prst="rect">
              <a:avLst/>
            </a:prstGeom>
          </p:spPr>
        </p:pic>
      </p:grpSp>
    </p:spTree>
    <p:extLst>
      <p:ext uri="{BB962C8B-B14F-4D97-AF65-F5344CB8AC3E}">
        <p14:creationId xmlns:p14="http://schemas.microsoft.com/office/powerpoint/2010/main" val="18163495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Rubrik och punklista">
    <p:spTree>
      <p:nvGrpSpPr>
        <p:cNvPr id="1" name=""/>
        <p:cNvGrpSpPr/>
        <p:nvPr/>
      </p:nvGrpSpPr>
      <p:grpSpPr>
        <a:xfrm>
          <a:off x="0" y="0"/>
          <a:ext cx="0" cy="0"/>
          <a:chOff x="0" y="0"/>
          <a:chExt cx="0" cy="0"/>
        </a:xfrm>
      </p:grpSpPr>
      <p:sp>
        <p:nvSpPr>
          <p:cNvPr id="9" name="Platshållare för text 8">
            <a:extLst>
              <a:ext uri="{FF2B5EF4-FFF2-40B4-BE49-F238E27FC236}">
                <a16:creationId xmlns:a16="http://schemas.microsoft.com/office/drawing/2014/main" id="{937A737E-9274-4152-A2C6-31C925CD561A}"/>
              </a:ext>
            </a:extLst>
          </p:cNvPr>
          <p:cNvSpPr>
            <a:spLocks noGrp="1"/>
          </p:cNvSpPr>
          <p:nvPr>
            <p:ph type="body" sz="quarter" idx="10"/>
          </p:nvPr>
        </p:nvSpPr>
        <p:spPr>
          <a:xfrm>
            <a:off x="1069041" y="1990351"/>
            <a:ext cx="2864128" cy="2878138"/>
          </a:xfrm>
          <a:prstGeom prst="rect">
            <a:avLst/>
          </a:prstGeom>
        </p:spPr>
        <p:txBody>
          <a:bodyPr anchor="ctr"/>
          <a:lstStyle>
            <a:lvl1pPr algn="r">
              <a:defRPr/>
            </a:lvl1pPr>
          </a:lstStyle>
          <a:p>
            <a:pPr lvl="0"/>
            <a:r>
              <a:rPr lang="sv-SE" dirty="0"/>
              <a:t>Klicka här</a:t>
            </a:r>
          </a:p>
        </p:txBody>
      </p:sp>
      <p:sp>
        <p:nvSpPr>
          <p:cNvPr id="13" name="Platshållare för text 12">
            <a:extLst>
              <a:ext uri="{FF2B5EF4-FFF2-40B4-BE49-F238E27FC236}">
                <a16:creationId xmlns:a16="http://schemas.microsoft.com/office/drawing/2014/main" id="{8B434883-0124-4793-A71D-42B31E355A19}"/>
              </a:ext>
            </a:extLst>
          </p:cNvPr>
          <p:cNvSpPr>
            <a:spLocks noGrp="1"/>
          </p:cNvSpPr>
          <p:nvPr>
            <p:ph type="body" sz="quarter" idx="11"/>
          </p:nvPr>
        </p:nvSpPr>
        <p:spPr>
          <a:xfrm>
            <a:off x="4638675" y="2024063"/>
            <a:ext cx="5749925" cy="2870200"/>
          </a:xfrm>
          <a:prstGeom prst="rect">
            <a:avLst/>
          </a:prstGeom>
        </p:spPr>
        <p:txBody>
          <a:bodyPr anchor="ctr"/>
          <a:lstStyle>
            <a:lvl1pPr marL="285750" indent="-285750" algn="l">
              <a:buFont typeface="Arial" panose="020B0604020202020204" pitchFamily="34" charset="0"/>
              <a:buChar char="•"/>
              <a:defRPr sz="1800">
                <a:solidFill>
                  <a:schemeClr val="accent6"/>
                </a:solidFill>
                <a:latin typeface="+mn-lt"/>
              </a:defRPr>
            </a:lvl1pPr>
          </a:lstStyle>
          <a:p>
            <a:pPr lvl="0"/>
            <a:r>
              <a:rPr lang="sv-SE" dirty="0"/>
              <a:t>Klicka här för att ändra format på bakgrundstexten</a:t>
            </a:r>
          </a:p>
          <a:p>
            <a:pPr lvl="0"/>
            <a:r>
              <a:rPr lang="sv-SE" dirty="0"/>
              <a:t>X</a:t>
            </a:r>
          </a:p>
          <a:p>
            <a:pPr lvl="0"/>
            <a:r>
              <a:rPr lang="sv-SE" dirty="0"/>
              <a:t>X</a:t>
            </a:r>
          </a:p>
          <a:p>
            <a:pPr lvl="0"/>
            <a:r>
              <a:rPr lang="sv-SE" dirty="0"/>
              <a:t>X</a:t>
            </a:r>
          </a:p>
          <a:p>
            <a:pPr lvl="0"/>
            <a:r>
              <a:rPr lang="sv-SE" dirty="0"/>
              <a:t>X</a:t>
            </a:r>
          </a:p>
        </p:txBody>
      </p:sp>
    </p:spTree>
    <p:extLst>
      <p:ext uri="{BB962C8B-B14F-4D97-AF65-F5344CB8AC3E}">
        <p14:creationId xmlns:p14="http://schemas.microsoft.com/office/powerpoint/2010/main" val="19179097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C2CA0344-3DE6-4202-808F-A4C86A494137}"/>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F3C50DC-C432-4983-B2B5-EB10AF2032FD}"/>
              </a:ext>
            </a:extLst>
          </p:cNvPr>
          <p:cNvSpPr>
            <a:spLocks noGrp="1"/>
          </p:cNvSpPr>
          <p:nvPr>
            <p:ph type="title"/>
          </p:nvPr>
        </p:nvSpPr>
        <p:spPr>
          <a:xfrm>
            <a:off x="831850" y="1709738"/>
            <a:ext cx="10515600" cy="2852737"/>
          </a:xfrm>
          <a:prstGeom prst="rect">
            <a:avLst/>
          </a:prstGeom>
        </p:spPr>
        <p:txBody>
          <a:bodyPr anchor="b"/>
          <a:lstStyle>
            <a:lvl1pPr>
              <a:defRPr sz="6000">
                <a:solidFill>
                  <a:schemeClr val="accent6"/>
                </a:solidFill>
              </a:defRPr>
            </a:lvl1p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524A2FA9-62EC-46A5-AF48-B4AC320D2E15}"/>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pic>
        <p:nvPicPr>
          <p:cNvPr id="5" name="Bildobjekt 4" descr="En bild som visar klocka, tecken, ritning&#10;&#10;Automatiskt genererad beskrivning">
            <a:extLst>
              <a:ext uri="{FF2B5EF4-FFF2-40B4-BE49-F238E27FC236}">
                <a16:creationId xmlns:a16="http://schemas.microsoft.com/office/drawing/2014/main" id="{06B99DDF-A188-E119-6A22-529546A284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12193" y="5816624"/>
            <a:ext cx="1322094" cy="616977"/>
          </a:xfrm>
          <a:prstGeom prst="rect">
            <a:avLst/>
          </a:prstGeom>
        </p:spPr>
      </p:pic>
    </p:spTree>
    <p:extLst>
      <p:ext uri="{BB962C8B-B14F-4D97-AF65-F5344CB8AC3E}">
        <p14:creationId xmlns:p14="http://schemas.microsoft.com/office/powerpoint/2010/main" val="28926734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C0CE67A7-850F-46D9-BCFF-D83B828866B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35400BFE-EA9D-490A-97E2-ACEFEBCC54AB}"/>
              </a:ext>
            </a:extLst>
          </p:cNvPr>
          <p:cNvSpPr>
            <a:spLocks noGrp="1"/>
          </p:cNvSpPr>
          <p:nvPr>
            <p:ph type="ctrTitle"/>
          </p:nvPr>
        </p:nvSpPr>
        <p:spPr>
          <a:xfrm>
            <a:off x="1524000" y="1122363"/>
            <a:ext cx="9144000" cy="2387600"/>
          </a:xfrm>
          <a:prstGeom prst="rect">
            <a:avLst/>
          </a:prstGeom>
        </p:spPr>
        <p:txBody>
          <a:bodyPr anchor="b"/>
          <a:lstStyle>
            <a:lvl1pPr algn="ctr">
              <a:defRPr sz="6000">
                <a:solidFill>
                  <a:schemeClr val="accent6"/>
                </a:solidFill>
              </a:defRPr>
            </a:lvl1pPr>
          </a:lstStyle>
          <a:p>
            <a:r>
              <a:rPr lang="sv-SE" dirty="0"/>
              <a:t>Klicka här för att ändra mall för rubrikformat</a:t>
            </a:r>
          </a:p>
        </p:txBody>
      </p:sp>
      <p:sp>
        <p:nvSpPr>
          <p:cNvPr id="3" name="Underrubrik 2">
            <a:extLst>
              <a:ext uri="{FF2B5EF4-FFF2-40B4-BE49-F238E27FC236}">
                <a16:creationId xmlns:a16="http://schemas.microsoft.com/office/drawing/2014/main" id="{116458CF-FF12-42BB-8D19-60372117F285}"/>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mall för underrubrikformat</a:t>
            </a:r>
          </a:p>
        </p:txBody>
      </p:sp>
      <p:pic>
        <p:nvPicPr>
          <p:cNvPr id="9" name="Bildobjekt 8">
            <a:extLst>
              <a:ext uri="{FF2B5EF4-FFF2-40B4-BE49-F238E27FC236}">
                <a16:creationId xmlns:a16="http://schemas.microsoft.com/office/drawing/2014/main" id="{38D1E75C-BAE9-4B04-8CF8-3CF338A79AE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995404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med punkter">
    <p:spTree>
      <p:nvGrpSpPr>
        <p:cNvPr id="1" name=""/>
        <p:cNvGrpSpPr/>
        <p:nvPr/>
      </p:nvGrpSpPr>
      <p:grpSpPr>
        <a:xfrm>
          <a:off x="0" y="0"/>
          <a:ext cx="0" cy="0"/>
          <a:chOff x="0" y="0"/>
          <a:chExt cx="0" cy="0"/>
        </a:xfrm>
      </p:grpSpPr>
      <p:sp>
        <p:nvSpPr>
          <p:cNvPr id="9" name="Platshållare för text 8">
            <a:extLst>
              <a:ext uri="{FF2B5EF4-FFF2-40B4-BE49-F238E27FC236}">
                <a16:creationId xmlns:a16="http://schemas.microsoft.com/office/drawing/2014/main" id="{937A737E-9274-4152-A2C6-31C925CD561A}"/>
              </a:ext>
            </a:extLst>
          </p:cNvPr>
          <p:cNvSpPr>
            <a:spLocks noGrp="1"/>
          </p:cNvSpPr>
          <p:nvPr>
            <p:ph type="body" sz="quarter" idx="10"/>
          </p:nvPr>
        </p:nvSpPr>
        <p:spPr>
          <a:xfrm>
            <a:off x="1069041" y="1990351"/>
            <a:ext cx="2864128" cy="2878138"/>
          </a:xfrm>
          <a:prstGeom prst="rect">
            <a:avLst/>
          </a:prstGeom>
        </p:spPr>
        <p:txBody>
          <a:bodyPr anchor="ctr"/>
          <a:lstStyle>
            <a:lvl1pPr algn="r">
              <a:defRPr>
                <a:solidFill>
                  <a:schemeClr val="bg1"/>
                </a:solidFill>
              </a:defRPr>
            </a:lvl1pPr>
          </a:lstStyle>
          <a:p>
            <a:pPr lvl="0"/>
            <a:r>
              <a:rPr lang="sv-SE" dirty="0"/>
              <a:t>Klicka här</a:t>
            </a:r>
          </a:p>
        </p:txBody>
      </p:sp>
      <p:sp>
        <p:nvSpPr>
          <p:cNvPr id="13" name="Platshållare för text 12">
            <a:extLst>
              <a:ext uri="{FF2B5EF4-FFF2-40B4-BE49-F238E27FC236}">
                <a16:creationId xmlns:a16="http://schemas.microsoft.com/office/drawing/2014/main" id="{8B434883-0124-4793-A71D-42B31E355A19}"/>
              </a:ext>
            </a:extLst>
          </p:cNvPr>
          <p:cNvSpPr>
            <a:spLocks noGrp="1"/>
          </p:cNvSpPr>
          <p:nvPr>
            <p:ph type="body" sz="quarter" idx="11"/>
          </p:nvPr>
        </p:nvSpPr>
        <p:spPr>
          <a:xfrm>
            <a:off x="4638675" y="2024063"/>
            <a:ext cx="5749925" cy="2870200"/>
          </a:xfrm>
          <a:prstGeom prst="rect">
            <a:avLst/>
          </a:prstGeom>
        </p:spPr>
        <p:txBody>
          <a:bodyPr anchor="ctr"/>
          <a:lstStyle>
            <a:lvl1pPr marL="285750" indent="-285750" algn="l">
              <a:buFont typeface="Arial" panose="020B0604020202020204" pitchFamily="34" charset="0"/>
              <a:buChar char="•"/>
              <a:defRPr sz="2400">
                <a:solidFill>
                  <a:schemeClr val="bg1"/>
                </a:solidFill>
                <a:latin typeface="+mn-lt"/>
              </a:defRPr>
            </a:lvl1pPr>
          </a:lstStyle>
          <a:p>
            <a:pPr lvl="0"/>
            <a:r>
              <a:rPr lang="sv-SE" dirty="0"/>
              <a:t>Klicka här för att ändra format på bakgrundstexten</a:t>
            </a:r>
          </a:p>
          <a:p>
            <a:pPr lvl="0"/>
            <a:r>
              <a:rPr lang="sv-SE" dirty="0"/>
              <a:t>X</a:t>
            </a:r>
          </a:p>
          <a:p>
            <a:pPr lvl="0"/>
            <a:r>
              <a:rPr lang="sv-SE" dirty="0"/>
              <a:t>X</a:t>
            </a:r>
          </a:p>
          <a:p>
            <a:pPr lvl="0"/>
            <a:r>
              <a:rPr lang="sv-SE" dirty="0"/>
              <a:t>X</a:t>
            </a:r>
          </a:p>
          <a:p>
            <a:pPr lvl="0"/>
            <a:r>
              <a:rPr lang="sv-SE" dirty="0"/>
              <a:t>X</a:t>
            </a:r>
          </a:p>
        </p:txBody>
      </p:sp>
    </p:spTree>
    <p:extLst>
      <p:ext uri="{BB962C8B-B14F-4D97-AF65-F5344CB8AC3E}">
        <p14:creationId xmlns:p14="http://schemas.microsoft.com/office/powerpoint/2010/main" val="14057789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C2CA0344-3DE6-4202-808F-A4C86A494137}"/>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F3C50DC-C432-4983-B2B5-EB10AF2032FD}"/>
              </a:ext>
            </a:extLst>
          </p:cNvPr>
          <p:cNvSpPr>
            <a:spLocks noGrp="1"/>
          </p:cNvSpPr>
          <p:nvPr>
            <p:ph type="title"/>
          </p:nvPr>
        </p:nvSpPr>
        <p:spPr>
          <a:xfrm>
            <a:off x="831850" y="1709738"/>
            <a:ext cx="10515600" cy="2852737"/>
          </a:xfrm>
          <a:prstGeom prst="rect">
            <a:avLst/>
          </a:prstGeom>
        </p:spPr>
        <p:txBody>
          <a:bodyPr anchor="b"/>
          <a:lstStyle>
            <a:lvl1pPr>
              <a:defRPr sz="6000">
                <a:solidFill>
                  <a:schemeClr val="accent6"/>
                </a:solidFill>
              </a:defRPr>
            </a:lvl1p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524A2FA9-62EC-46A5-AF48-B4AC320D2E15}"/>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pic>
        <p:nvPicPr>
          <p:cNvPr id="5" name="Bildobjekt 4" descr="En bild som visar klocka, tecken, ritning&#10;&#10;Automatiskt genererad beskrivning">
            <a:extLst>
              <a:ext uri="{FF2B5EF4-FFF2-40B4-BE49-F238E27FC236}">
                <a16:creationId xmlns:a16="http://schemas.microsoft.com/office/drawing/2014/main" id="{06B99DDF-A188-E119-6A22-529546A284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12193" y="5816624"/>
            <a:ext cx="1322094" cy="616977"/>
          </a:xfrm>
          <a:prstGeom prst="rect">
            <a:avLst/>
          </a:prstGeom>
        </p:spPr>
      </p:pic>
    </p:spTree>
    <p:extLst>
      <p:ext uri="{BB962C8B-B14F-4D97-AF65-F5344CB8AC3E}">
        <p14:creationId xmlns:p14="http://schemas.microsoft.com/office/powerpoint/2010/main" val="16109996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ubrik två listor">
    <p:spTree>
      <p:nvGrpSpPr>
        <p:cNvPr id="1" name=""/>
        <p:cNvGrpSpPr/>
        <p:nvPr/>
      </p:nvGrpSpPr>
      <p:grpSpPr>
        <a:xfrm>
          <a:off x="0" y="0"/>
          <a:ext cx="0" cy="0"/>
          <a:chOff x="0" y="0"/>
          <a:chExt cx="0" cy="0"/>
        </a:xfrm>
      </p:grpSpPr>
      <p:sp>
        <p:nvSpPr>
          <p:cNvPr id="9" name="Platshållare för text 8">
            <a:extLst>
              <a:ext uri="{FF2B5EF4-FFF2-40B4-BE49-F238E27FC236}">
                <a16:creationId xmlns:a16="http://schemas.microsoft.com/office/drawing/2014/main" id="{937A737E-9274-4152-A2C6-31C925CD561A}"/>
              </a:ext>
            </a:extLst>
          </p:cNvPr>
          <p:cNvSpPr>
            <a:spLocks noGrp="1"/>
          </p:cNvSpPr>
          <p:nvPr>
            <p:ph type="body" sz="quarter" idx="10"/>
          </p:nvPr>
        </p:nvSpPr>
        <p:spPr>
          <a:xfrm>
            <a:off x="2560957" y="1261642"/>
            <a:ext cx="7071182" cy="976277"/>
          </a:xfrm>
          <a:prstGeom prst="rect">
            <a:avLst/>
          </a:prstGeom>
        </p:spPr>
        <p:txBody>
          <a:bodyPr anchor="ctr"/>
          <a:lstStyle>
            <a:lvl1pPr algn="ctr">
              <a:defRPr sz="3200">
                <a:solidFill>
                  <a:schemeClr val="accent6"/>
                </a:solidFill>
              </a:defRPr>
            </a:lvl1pPr>
          </a:lstStyle>
          <a:p>
            <a:pPr lvl="0"/>
            <a:r>
              <a:rPr lang="sv-SE" dirty="0"/>
              <a:t>Klicka här</a:t>
            </a:r>
          </a:p>
        </p:txBody>
      </p:sp>
      <p:sp>
        <p:nvSpPr>
          <p:cNvPr id="13" name="Platshållare för text 12">
            <a:extLst>
              <a:ext uri="{FF2B5EF4-FFF2-40B4-BE49-F238E27FC236}">
                <a16:creationId xmlns:a16="http://schemas.microsoft.com/office/drawing/2014/main" id="{8B434883-0124-4793-A71D-42B31E355A19}"/>
              </a:ext>
            </a:extLst>
          </p:cNvPr>
          <p:cNvSpPr>
            <a:spLocks noGrp="1"/>
          </p:cNvSpPr>
          <p:nvPr>
            <p:ph type="body" sz="quarter" idx="11"/>
          </p:nvPr>
        </p:nvSpPr>
        <p:spPr>
          <a:xfrm>
            <a:off x="6388705" y="1993680"/>
            <a:ext cx="4200931" cy="2870200"/>
          </a:xfrm>
          <a:prstGeom prst="rect">
            <a:avLst/>
          </a:prstGeom>
        </p:spPr>
        <p:txBody>
          <a:bodyPr anchor="ctr"/>
          <a:lstStyle>
            <a:lvl1pPr marL="285750" indent="-285750" algn="l">
              <a:buFont typeface="Arial" panose="020B0604020202020204" pitchFamily="34" charset="0"/>
              <a:buNone/>
              <a:defRPr sz="2400">
                <a:solidFill>
                  <a:schemeClr val="accent6"/>
                </a:solidFill>
                <a:latin typeface="+mn-lt"/>
              </a:defRPr>
            </a:lvl1pPr>
          </a:lstStyle>
          <a:p>
            <a:pPr lvl="0"/>
            <a:r>
              <a:rPr lang="sv-SE" dirty="0"/>
              <a:t>Klicka här för att ändra format på bakgrundstexten</a:t>
            </a:r>
          </a:p>
          <a:p>
            <a:pPr lvl="0"/>
            <a:r>
              <a:rPr lang="sv-SE" dirty="0"/>
              <a:t>X</a:t>
            </a:r>
          </a:p>
          <a:p>
            <a:pPr lvl="0"/>
            <a:r>
              <a:rPr lang="sv-SE" dirty="0"/>
              <a:t>X</a:t>
            </a:r>
          </a:p>
          <a:p>
            <a:pPr lvl="0"/>
            <a:r>
              <a:rPr lang="sv-SE" dirty="0"/>
              <a:t>X</a:t>
            </a:r>
          </a:p>
          <a:p>
            <a:pPr lvl="0"/>
            <a:r>
              <a:rPr lang="sv-SE" dirty="0"/>
              <a:t>X</a:t>
            </a:r>
          </a:p>
        </p:txBody>
      </p:sp>
      <p:sp>
        <p:nvSpPr>
          <p:cNvPr id="4" name="Platshållare för text 12">
            <a:extLst>
              <a:ext uri="{FF2B5EF4-FFF2-40B4-BE49-F238E27FC236}">
                <a16:creationId xmlns:a16="http://schemas.microsoft.com/office/drawing/2014/main" id="{E73072BA-434C-4EEB-9D30-BF583F7C917A}"/>
              </a:ext>
            </a:extLst>
          </p:cNvPr>
          <p:cNvSpPr>
            <a:spLocks noGrp="1"/>
          </p:cNvSpPr>
          <p:nvPr>
            <p:ph type="body" sz="quarter" idx="12"/>
          </p:nvPr>
        </p:nvSpPr>
        <p:spPr>
          <a:xfrm>
            <a:off x="1604991" y="1992465"/>
            <a:ext cx="4200931" cy="2870200"/>
          </a:xfrm>
          <a:prstGeom prst="rect">
            <a:avLst/>
          </a:prstGeom>
        </p:spPr>
        <p:txBody>
          <a:bodyPr anchor="ctr"/>
          <a:lstStyle>
            <a:lvl1pPr marL="285750" indent="-285750" algn="r">
              <a:buFont typeface="Arial" panose="020B0604020202020204" pitchFamily="34" charset="0"/>
              <a:buNone/>
              <a:defRPr sz="2400">
                <a:solidFill>
                  <a:schemeClr val="accent6"/>
                </a:solidFill>
                <a:latin typeface="+mn-lt"/>
              </a:defRPr>
            </a:lvl1pPr>
          </a:lstStyle>
          <a:p>
            <a:pPr lvl="0"/>
            <a:r>
              <a:rPr lang="sv-SE" dirty="0"/>
              <a:t>Klicka här för att ändra format på bakgrundstexten</a:t>
            </a:r>
          </a:p>
          <a:p>
            <a:pPr lvl="0"/>
            <a:r>
              <a:rPr lang="sv-SE" dirty="0"/>
              <a:t>X</a:t>
            </a:r>
          </a:p>
          <a:p>
            <a:pPr lvl="0"/>
            <a:r>
              <a:rPr lang="sv-SE" dirty="0"/>
              <a:t>X</a:t>
            </a:r>
          </a:p>
          <a:p>
            <a:pPr lvl="0"/>
            <a:r>
              <a:rPr lang="sv-SE" dirty="0"/>
              <a:t>X</a:t>
            </a:r>
          </a:p>
          <a:p>
            <a:pPr lvl="0"/>
            <a:r>
              <a:rPr lang="sv-SE" dirty="0"/>
              <a:t>X</a:t>
            </a:r>
          </a:p>
        </p:txBody>
      </p:sp>
    </p:spTree>
    <p:extLst>
      <p:ext uri="{BB962C8B-B14F-4D97-AF65-F5344CB8AC3E}">
        <p14:creationId xmlns:p14="http://schemas.microsoft.com/office/powerpoint/2010/main" val="1764272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med två listor">
    <p:spTree>
      <p:nvGrpSpPr>
        <p:cNvPr id="1" name=""/>
        <p:cNvGrpSpPr/>
        <p:nvPr/>
      </p:nvGrpSpPr>
      <p:grpSpPr>
        <a:xfrm>
          <a:off x="0" y="0"/>
          <a:ext cx="0" cy="0"/>
          <a:chOff x="0" y="0"/>
          <a:chExt cx="0" cy="0"/>
        </a:xfrm>
      </p:grpSpPr>
      <p:sp>
        <p:nvSpPr>
          <p:cNvPr id="9" name="Platshållare för text 8">
            <a:extLst>
              <a:ext uri="{FF2B5EF4-FFF2-40B4-BE49-F238E27FC236}">
                <a16:creationId xmlns:a16="http://schemas.microsoft.com/office/drawing/2014/main" id="{937A737E-9274-4152-A2C6-31C925CD561A}"/>
              </a:ext>
            </a:extLst>
          </p:cNvPr>
          <p:cNvSpPr>
            <a:spLocks noGrp="1"/>
          </p:cNvSpPr>
          <p:nvPr>
            <p:ph type="body" sz="quarter" idx="10"/>
          </p:nvPr>
        </p:nvSpPr>
        <p:spPr>
          <a:xfrm>
            <a:off x="2560957" y="1261642"/>
            <a:ext cx="7071182" cy="976277"/>
          </a:xfrm>
          <a:prstGeom prst="rect">
            <a:avLst/>
          </a:prstGeom>
        </p:spPr>
        <p:txBody>
          <a:bodyPr anchor="ctr"/>
          <a:lstStyle>
            <a:lvl1pPr algn="ctr">
              <a:defRPr sz="2800">
                <a:solidFill>
                  <a:schemeClr val="bg1"/>
                </a:solidFill>
              </a:defRPr>
            </a:lvl1pPr>
          </a:lstStyle>
          <a:p>
            <a:pPr lvl="0"/>
            <a:r>
              <a:rPr lang="sv-SE" dirty="0"/>
              <a:t>Klicka här</a:t>
            </a:r>
          </a:p>
        </p:txBody>
      </p:sp>
      <p:sp>
        <p:nvSpPr>
          <p:cNvPr id="13" name="Platshållare för text 12">
            <a:extLst>
              <a:ext uri="{FF2B5EF4-FFF2-40B4-BE49-F238E27FC236}">
                <a16:creationId xmlns:a16="http://schemas.microsoft.com/office/drawing/2014/main" id="{8B434883-0124-4793-A71D-42B31E355A19}"/>
              </a:ext>
            </a:extLst>
          </p:cNvPr>
          <p:cNvSpPr>
            <a:spLocks noGrp="1"/>
          </p:cNvSpPr>
          <p:nvPr>
            <p:ph type="body" sz="quarter" idx="11"/>
          </p:nvPr>
        </p:nvSpPr>
        <p:spPr>
          <a:xfrm>
            <a:off x="6388705" y="1993680"/>
            <a:ext cx="4200931" cy="2870200"/>
          </a:xfrm>
          <a:prstGeom prst="rect">
            <a:avLst/>
          </a:prstGeom>
        </p:spPr>
        <p:txBody>
          <a:bodyPr anchor="ctr"/>
          <a:lstStyle>
            <a:lvl1pPr marL="285750" indent="-285750" algn="l">
              <a:buFont typeface="Arial" panose="020B0604020202020204" pitchFamily="34" charset="0"/>
              <a:buNone/>
              <a:defRPr sz="2400">
                <a:solidFill>
                  <a:schemeClr val="bg1"/>
                </a:solidFill>
                <a:latin typeface="+mn-lt"/>
              </a:defRPr>
            </a:lvl1pPr>
          </a:lstStyle>
          <a:p>
            <a:pPr lvl="0"/>
            <a:r>
              <a:rPr lang="sv-SE" dirty="0"/>
              <a:t>Klicka här för att ändra format på bakgrundstexten</a:t>
            </a:r>
          </a:p>
          <a:p>
            <a:pPr lvl="0"/>
            <a:r>
              <a:rPr lang="sv-SE" dirty="0"/>
              <a:t>X</a:t>
            </a:r>
          </a:p>
          <a:p>
            <a:pPr lvl="0"/>
            <a:r>
              <a:rPr lang="sv-SE" dirty="0"/>
              <a:t>X</a:t>
            </a:r>
          </a:p>
          <a:p>
            <a:pPr lvl="0"/>
            <a:r>
              <a:rPr lang="sv-SE" dirty="0"/>
              <a:t>X</a:t>
            </a:r>
          </a:p>
          <a:p>
            <a:pPr lvl="0"/>
            <a:r>
              <a:rPr lang="sv-SE" dirty="0"/>
              <a:t>X</a:t>
            </a:r>
          </a:p>
        </p:txBody>
      </p:sp>
      <p:sp>
        <p:nvSpPr>
          <p:cNvPr id="4" name="Platshållare för text 12">
            <a:extLst>
              <a:ext uri="{FF2B5EF4-FFF2-40B4-BE49-F238E27FC236}">
                <a16:creationId xmlns:a16="http://schemas.microsoft.com/office/drawing/2014/main" id="{E73072BA-434C-4EEB-9D30-BF583F7C917A}"/>
              </a:ext>
            </a:extLst>
          </p:cNvPr>
          <p:cNvSpPr>
            <a:spLocks noGrp="1"/>
          </p:cNvSpPr>
          <p:nvPr>
            <p:ph type="body" sz="quarter" idx="12"/>
          </p:nvPr>
        </p:nvSpPr>
        <p:spPr>
          <a:xfrm>
            <a:off x="1604991" y="1992465"/>
            <a:ext cx="4200931" cy="2870200"/>
          </a:xfrm>
          <a:prstGeom prst="rect">
            <a:avLst/>
          </a:prstGeom>
        </p:spPr>
        <p:txBody>
          <a:bodyPr anchor="ctr"/>
          <a:lstStyle>
            <a:lvl1pPr marL="285750" indent="-285750" algn="r">
              <a:buFont typeface="Arial" panose="020B0604020202020204" pitchFamily="34" charset="0"/>
              <a:buNone/>
              <a:defRPr sz="2400">
                <a:solidFill>
                  <a:schemeClr val="bg1"/>
                </a:solidFill>
                <a:latin typeface="+mn-lt"/>
              </a:defRPr>
            </a:lvl1pPr>
          </a:lstStyle>
          <a:p>
            <a:pPr lvl="0"/>
            <a:r>
              <a:rPr lang="sv-SE" dirty="0"/>
              <a:t>Klicka här för att ändra format på bakgrundstexten</a:t>
            </a:r>
          </a:p>
          <a:p>
            <a:pPr lvl="0"/>
            <a:r>
              <a:rPr lang="sv-SE" dirty="0"/>
              <a:t>X</a:t>
            </a:r>
          </a:p>
          <a:p>
            <a:pPr lvl="0"/>
            <a:r>
              <a:rPr lang="sv-SE" dirty="0"/>
              <a:t>X</a:t>
            </a:r>
          </a:p>
          <a:p>
            <a:pPr lvl="0"/>
            <a:r>
              <a:rPr lang="sv-SE" dirty="0"/>
              <a:t>X</a:t>
            </a:r>
          </a:p>
          <a:p>
            <a:pPr lvl="0"/>
            <a:r>
              <a:rPr lang="sv-SE" dirty="0"/>
              <a:t>X</a:t>
            </a:r>
          </a:p>
        </p:txBody>
      </p:sp>
    </p:spTree>
    <p:extLst>
      <p:ext uri="{BB962C8B-B14F-4D97-AF65-F5344CB8AC3E}">
        <p14:creationId xmlns:p14="http://schemas.microsoft.com/office/powerpoint/2010/main" val="3579567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ktionsbild">
    <p:bg>
      <p:bgPr>
        <a:solidFill>
          <a:srgbClr val="002F6E"/>
        </a:solidFill>
        <a:effectLst/>
      </p:bgPr>
    </p:bg>
    <p:spTree>
      <p:nvGrpSpPr>
        <p:cNvPr id="1" name=""/>
        <p:cNvGrpSpPr/>
        <p:nvPr/>
      </p:nvGrpSpPr>
      <p:grpSpPr>
        <a:xfrm>
          <a:off x="0" y="0"/>
          <a:ext cx="0" cy="0"/>
          <a:chOff x="0" y="0"/>
          <a:chExt cx="0" cy="0"/>
        </a:xfrm>
      </p:grpSpPr>
      <p:sp>
        <p:nvSpPr>
          <p:cNvPr id="8" name="Flödesschema: Koppling 7">
            <a:extLst>
              <a:ext uri="{FF2B5EF4-FFF2-40B4-BE49-F238E27FC236}">
                <a16:creationId xmlns:a16="http://schemas.microsoft.com/office/drawing/2014/main" id="{61D23A8A-B5FF-423C-A016-107D96590B6C}"/>
              </a:ext>
            </a:extLst>
          </p:cNvPr>
          <p:cNvSpPr/>
          <p:nvPr userDrawn="1"/>
        </p:nvSpPr>
        <p:spPr>
          <a:xfrm>
            <a:off x="4150946" y="1249447"/>
            <a:ext cx="6305324" cy="2833942"/>
          </a:xfrm>
          <a:prstGeom prst="flowChartConnector">
            <a:avLst/>
          </a:prstGeom>
          <a:solidFill>
            <a:srgbClr val="002F6E"/>
          </a:solidFill>
          <a:ln w="152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4200" dirty="0">
              <a:latin typeface="+mj-lt"/>
            </a:endParaRPr>
          </a:p>
        </p:txBody>
      </p:sp>
      <p:pic>
        <p:nvPicPr>
          <p:cNvPr id="9" name="Bildobjekt 8">
            <a:extLst>
              <a:ext uri="{FF2B5EF4-FFF2-40B4-BE49-F238E27FC236}">
                <a16:creationId xmlns:a16="http://schemas.microsoft.com/office/drawing/2014/main" id="{38D1E75C-BAE9-4B04-8CF8-3CF338A79AE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8551" y="5877644"/>
            <a:ext cx="1169317" cy="542027"/>
          </a:xfrm>
          <a:prstGeom prst="rect">
            <a:avLst/>
          </a:prstGeom>
        </p:spPr>
      </p:pic>
      <p:sp>
        <p:nvSpPr>
          <p:cNvPr id="3" name="Platshållare för text 2">
            <a:extLst>
              <a:ext uri="{FF2B5EF4-FFF2-40B4-BE49-F238E27FC236}">
                <a16:creationId xmlns:a16="http://schemas.microsoft.com/office/drawing/2014/main" id="{58052806-EBD4-45EB-AD24-7FFA26D8DB20}"/>
              </a:ext>
            </a:extLst>
          </p:cNvPr>
          <p:cNvSpPr>
            <a:spLocks noGrp="1"/>
          </p:cNvSpPr>
          <p:nvPr>
            <p:ph type="body" sz="quarter" idx="10" hasCustomPrompt="1"/>
          </p:nvPr>
        </p:nvSpPr>
        <p:spPr>
          <a:xfrm>
            <a:off x="4882447" y="2105907"/>
            <a:ext cx="4814710" cy="914400"/>
          </a:xfrm>
          <a:prstGeom prst="rect">
            <a:avLst/>
          </a:prstGeom>
        </p:spPr>
        <p:txBody>
          <a:bodyPr/>
          <a:lstStyle>
            <a:lvl1pPr algn="ctr">
              <a:buNone/>
              <a:defRPr sz="3200">
                <a:solidFill>
                  <a:schemeClr val="bg1"/>
                </a:solidFill>
              </a:defRPr>
            </a:lvl1pPr>
            <a:lvl2pPr>
              <a:buNone/>
              <a:defRPr sz="2800">
                <a:solidFill>
                  <a:schemeClr val="bg1"/>
                </a:solidFill>
              </a:defRPr>
            </a:lvl2pPr>
            <a:lvl3pPr>
              <a:buNone/>
              <a:defRPr sz="2400">
                <a:solidFill>
                  <a:schemeClr val="bg1"/>
                </a:solidFill>
              </a:defRPr>
            </a:lvl3pPr>
            <a:lvl4pPr>
              <a:buNone/>
              <a:defRPr sz="2000">
                <a:solidFill>
                  <a:schemeClr val="bg1"/>
                </a:solidFill>
              </a:defRPr>
            </a:lvl4pPr>
            <a:lvl5pPr>
              <a:buNone/>
              <a:defRPr sz="2000">
                <a:solidFill>
                  <a:schemeClr val="bg1"/>
                </a:solidFill>
              </a:defRPr>
            </a:lvl5pPr>
          </a:lstStyle>
          <a:p>
            <a:pPr lvl="0"/>
            <a:r>
              <a:rPr lang="sv-SE" dirty="0"/>
              <a:t>KLICKA HÄR FÖR ATT SKRIVA</a:t>
            </a:r>
          </a:p>
        </p:txBody>
      </p:sp>
    </p:spTree>
    <p:extLst>
      <p:ext uri="{BB962C8B-B14F-4D97-AF65-F5344CB8AC3E}">
        <p14:creationId xmlns:p14="http://schemas.microsoft.com/office/powerpoint/2010/main" val="1934476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ktionsbild">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38D1E75C-BAE9-4B04-8CF8-3CF338A79AE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8551" y="5877644"/>
            <a:ext cx="1169317" cy="542027"/>
          </a:xfrm>
          <a:prstGeom prst="rect">
            <a:avLst/>
          </a:prstGeom>
        </p:spPr>
      </p:pic>
      <p:sp>
        <p:nvSpPr>
          <p:cNvPr id="3" name="Flödesschema: Koppling 2">
            <a:extLst>
              <a:ext uri="{FF2B5EF4-FFF2-40B4-BE49-F238E27FC236}">
                <a16:creationId xmlns:a16="http://schemas.microsoft.com/office/drawing/2014/main" id="{4EAF3E69-7754-4C98-9A05-052C8DEE6F5C}"/>
              </a:ext>
            </a:extLst>
          </p:cNvPr>
          <p:cNvSpPr/>
          <p:nvPr userDrawn="1"/>
        </p:nvSpPr>
        <p:spPr>
          <a:xfrm>
            <a:off x="4793116" y="2659443"/>
            <a:ext cx="6305324" cy="2833942"/>
          </a:xfrm>
          <a:prstGeom prst="flowChartConnector">
            <a:avLst/>
          </a:prstGeom>
          <a:solidFill>
            <a:srgbClr val="002F6E"/>
          </a:solidFill>
          <a:ln w="152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4200" dirty="0">
              <a:latin typeface="+mj-lt"/>
            </a:endParaRPr>
          </a:p>
        </p:txBody>
      </p:sp>
      <p:sp>
        <p:nvSpPr>
          <p:cNvPr id="4" name="Platshållare för text 2">
            <a:extLst>
              <a:ext uri="{FF2B5EF4-FFF2-40B4-BE49-F238E27FC236}">
                <a16:creationId xmlns:a16="http://schemas.microsoft.com/office/drawing/2014/main" id="{E3CDB8C7-4351-4F11-89DD-87F27B821386}"/>
              </a:ext>
            </a:extLst>
          </p:cNvPr>
          <p:cNvSpPr>
            <a:spLocks noGrp="1"/>
          </p:cNvSpPr>
          <p:nvPr>
            <p:ph type="body" sz="quarter" idx="10" hasCustomPrompt="1"/>
          </p:nvPr>
        </p:nvSpPr>
        <p:spPr>
          <a:xfrm>
            <a:off x="5503336" y="3629907"/>
            <a:ext cx="4814710" cy="914400"/>
          </a:xfrm>
          <a:prstGeom prst="rect">
            <a:avLst/>
          </a:prstGeom>
        </p:spPr>
        <p:txBody>
          <a:bodyPr/>
          <a:lstStyle>
            <a:lvl1pPr algn="ctr">
              <a:buNone/>
              <a:defRPr sz="3200">
                <a:solidFill>
                  <a:schemeClr val="bg1"/>
                </a:solidFill>
              </a:defRPr>
            </a:lvl1pPr>
            <a:lvl2pPr>
              <a:buNone/>
              <a:defRPr sz="2800">
                <a:solidFill>
                  <a:schemeClr val="bg1"/>
                </a:solidFill>
              </a:defRPr>
            </a:lvl2pPr>
            <a:lvl3pPr>
              <a:buNone/>
              <a:defRPr sz="2400">
                <a:solidFill>
                  <a:schemeClr val="bg1"/>
                </a:solidFill>
              </a:defRPr>
            </a:lvl3pPr>
            <a:lvl4pPr>
              <a:buNone/>
              <a:defRPr sz="2000">
                <a:solidFill>
                  <a:schemeClr val="bg1"/>
                </a:solidFill>
              </a:defRPr>
            </a:lvl4pPr>
            <a:lvl5pPr>
              <a:buNone/>
              <a:defRPr sz="2000">
                <a:solidFill>
                  <a:schemeClr val="bg1"/>
                </a:solidFill>
              </a:defRPr>
            </a:lvl5pPr>
          </a:lstStyle>
          <a:p>
            <a:pPr lvl="0"/>
            <a:r>
              <a:rPr lang="sv-SE" dirty="0"/>
              <a:t>KLICKA HÄR FÖR ATT SKRIVA</a:t>
            </a:r>
          </a:p>
        </p:txBody>
      </p:sp>
    </p:spTree>
    <p:extLst>
      <p:ext uri="{BB962C8B-B14F-4D97-AF65-F5344CB8AC3E}">
        <p14:creationId xmlns:p14="http://schemas.microsoft.com/office/powerpoint/2010/main" val="2577578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ktionsbild">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38D1E75C-BAE9-4B04-8CF8-3CF338A79AE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8551" y="5877644"/>
            <a:ext cx="1169317" cy="542027"/>
          </a:xfrm>
          <a:prstGeom prst="rect">
            <a:avLst/>
          </a:prstGeom>
        </p:spPr>
      </p:pic>
      <p:sp>
        <p:nvSpPr>
          <p:cNvPr id="3" name="Flödesschema: Koppling 2">
            <a:extLst>
              <a:ext uri="{FF2B5EF4-FFF2-40B4-BE49-F238E27FC236}">
                <a16:creationId xmlns:a16="http://schemas.microsoft.com/office/drawing/2014/main" id="{ADC3FC2D-23EF-4AB3-A263-04C31FCF4DE6}"/>
              </a:ext>
            </a:extLst>
          </p:cNvPr>
          <p:cNvSpPr/>
          <p:nvPr userDrawn="1"/>
        </p:nvSpPr>
        <p:spPr>
          <a:xfrm>
            <a:off x="4206777" y="1249450"/>
            <a:ext cx="6305324" cy="2833942"/>
          </a:xfrm>
          <a:prstGeom prst="flowChartConnector">
            <a:avLst/>
          </a:prstGeom>
          <a:solidFill>
            <a:srgbClr val="002F6E"/>
          </a:solidFill>
          <a:ln w="152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4200" dirty="0">
              <a:latin typeface="+mj-lt"/>
            </a:endParaRPr>
          </a:p>
        </p:txBody>
      </p:sp>
      <p:sp>
        <p:nvSpPr>
          <p:cNvPr id="4" name="Platshållare för text 2">
            <a:extLst>
              <a:ext uri="{FF2B5EF4-FFF2-40B4-BE49-F238E27FC236}">
                <a16:creationId xmlns:a16="http://schemas.microsoft.com/office/drawing/2014/main" id="{246B6C82-B35D-43F4-882F-BEA87DDE67A5}"/>
              </a:ext>
            </a:extLst>
          </p:cNvPr>
          <p:cNvSpPr>
            <a:spLocks noGrp="1"/>
          </p:cNvSpPr>
          <p:nvPr>
            <p:ph type="body" sz="quarter" idx="10" hasCustomPrompt="1"/>
          </p:nvPr>
        </p:nvSpPr>
        <p:spPr>
          <a:xfrm>
            <a:off x="4882447" y="2105907"/>
            <a:ext cx="4814710" cy="914400"/>
          </a:xfrm>
          <a:prstGeom prst="rect">
            <a:avLst/>
          </a:prstGeom>
        </p:spPr>
        <p:txBody>
          <a:bodyPr/>
          <a:lstStyle>
            <a:lvl1pPr algn="ctr">
              <a:buNone/>
              <a:defRPr sz="3200">
                <a:solidFill>
                  <a:schemeClr val="bg1"/>
                </a:solidFill>
              </a:defRPr>
            </a:lvl1pPr>
            <a:lvl2pPr>
              <a:buNone/>
              <a:defRPr sz="2800">
                <a:solidFill>
                  <a:schemeClr val="bg1"/>
                </a:solidFill>
              </a:defRPr>
            </a:lvl2pPr>
            <a:lvl3pPr>
              <a:buNone/>
              <a:defRPr sz="2400">
                <a:solidFill>
                  <a:schemeClr val="bg1"/>
                </a:solidFill>
              </a:defRPr>
            </a:lvl3pPr>
            <a:lvl4pPr>
              <a:buNone/>
              <a:defRPr sz="2000">
                <a:solidFill>
                  <a:schemeClr val="bg1"/>
                </a:solidFill>
              </a:defRPr>
            </a:lvl4pPr>
            <a:lvl5pPr>
              <a:buNone/>
              <a:defRPr sz="2000">
                <a:solidFill>
                  <a:schemeClr val="bg1"/>
                </a:solidFill>
              </a:defRPr>
            </a:lvl5pPr>
          </a:lstStyle>
          <a:p>
            <a:pPr lvl="0"/>
            <a:r>
              <a:rPr lang="sv-SE" dirty="0"/>
              <a:t>KLICKA HÄR FÖR ATT SKRIVA</a:t>
            </a:r>
          </a:p>
        </p:txBody>
      </p:sp>
    </p:spTree>
    <p:extLst>
      <p:ext uri="{BB962C8B-B14F-4D97-AF65-F5344CB8AC3E}">
        <p14:creationId xmlns:p14="http://schemas.microsoft.com/office/powerpoint/2010/main" val="505448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amp; Foto">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64C50B-AF16-445A-922F-70C2AFFF42E2}"/>
              </a:ext>
            </a:extLst>
          </p:cNvPr>
          <p:cNvSpPr>
            <a:spLocks noGrp="1"/>
          </p:cNvSpPr>
          <p:nvPr>
            <p:ph type="title"/>
          </p:nvPr>
        </p:nvSpPr>
        <p:spPr/>
        <p:txBody>
          <a:bodyPr/>
          <a:lstStyle>
            <a:lvl1pPr>
              <a:defRPr>
                <a:solidFill>
                  <a:schemeClr val="bg1"/>
                </a:solidFill>
              </a:defRPr>
            </a:lvl1pPr>
          </a:lstStyle>
          <a:p>
            <a:r>
              <a:rPr lang="sv-SE" dirty="0"/>
              <a:t>Klicka här för att ändra mall för rubrikformat</a:t>
            </a:r>
          </a:p>
        </p:txBody>
      </p:sp>
      <p:sp>
        <p:nvSpPr>
          <p:cNvPr id="7" name="Platshållare för bild 6">
            <a:extLst>
              <a:ext uri="{FF2B5EF4-FFF2-40B4-BE49-F238E27FC236}">
                <a16:creationId xmlns:a16="http://schemas.microsoft.com/office/drawing/2014/main" id="{3AB9EA88-F769-45F0-865B-2C42B1814C6A}"/>
              </a:ext>
            </a:extLst>
          </p:cNvPr>
          <p:cNvSpPr>
            <a:spLocks noGrp="1"/>
          </p:cNvSpPr>
          <p:nvPr>
            <p:ph type="pic" sz="quarter" idx="10"/>
          </p:nvPr>
        </p:nvSpPr>
        <p:spPr>
          <a:xfrm>
            <a:off x="853888" y="2053908"/>
            <a:ext cx="10522137" cy="3717925"/>
          </a:xfrm>
          <a:prstGeom prst="rect">
            <a:avLst/>
          </a:prstGeom>
        </p:spPr>
        <p:txBody>
          <a:bodyPr/>
          <a:lstStyle>
            <a:lvl1pPr>
              <a:defRPr>
                <a:solidFill>
                  <a:schemeClr val="bg2"/>
                </a:solidFill>
              </a:defRPr>
            </a:lvl1pPr>
          </a:lstStyle>
          <a:p>
            <a:endParaRPr lang="sv-SE" dirty="0"/>
          </a:p>
        </p:txBody>
      </p:sp>
    </p:spTree>
    <p:extLst>
      <p:ext uri="{BB962C8B-B14F-4D97-AF65-F5344CB8AC3E}">
        <p14:creationId xmlns:p14="http://schemas.microsoft.com/office/powerpoint/2010/main" val="901561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to/Bild">
    <p:spTree>
      <p:nvGrpSpPr>
        <p:cNvPr id="1" name=""/>
        <p:cNvGrpSpPr/>
        <p:nvPr/>
      </p:nvGrpSpPr>
      <p:grpSpPr>
        <a:xfrm>
          <a:off x="0" y="0"/>
          <a:ext cx="0" cy="0"/>
          <a:chOff x="0" y="0"/>
          <a:chExt cx="0" cy="0"/>
        </a:xfrm>
      </p:grpSpPr>
      <p:cxnSp>
        <p:nvCxnSpPr>
          <p:cNvPr id="4" name="Rak koppling 3">
            <a:extLst>
              <a:ext uri="{FF2B5EF4-FFF2-40B4-BE49-F238E27FC236}">
                <a16:creationId xmlns:a16="http://schemas.microsoft.com/office/drawing/2014/main" id="{45B116AF-BB6D-4793-89CC-5AF990BBDC5F}"/>
              </a:ext>
            </a:extLst>
          </p:cNvPr>
          <p:cNvCxnSpPr>
            <a:cxnSpLocks/>
          </p:cNvCxnSpPr>
          <p:nvPr userDrawn="1"/>
        </p:nvCxnSpPr>
        <p:spPr>
          <a:xfrm>
            <a:off x="753041" y="3435382"/>
            <a:ext cx="3880993" cy="0"/>
          </a:xfrm>
          <a:prstGeom prst="line">
            <a:avLst/>
          </a:prstGeom>
          <a:ln w="19050">
            <a:solidFill>
              <a:schemeClr val="accent4"/>
            </a:solidFill>
          </a:ln>
        </p:spPr>
        <p:style>
          <a:lnRef idx="1">
            <a:schemeClr val="dk1"/>
          </a:lnRef>
          <a:fillRef idx="0">
            <a:schemeClr val="dk1"/>
          </a:fillRef>
          <a:effectRef idx="0">
            <a:schemeClr val="dk1"/>
          </a:effectRef>
          <a:fontRef idx="minor">
            <a:schemeClr val="tx1"/>
          </a:fontRef>
        </p:style>
      </p:cxnSp>
      <p:sp>
        <p:nvSpPr>
          <p:cNvPr id="7" name="Platshållare för bild 6">
            <a:extLst>
              <a:ext uri="{FF2B5EF4-FFF2-40B4-BE49-F238E27FC236}">
                <a16:creationId xmlns:a16="http://schemas.microsoft.com/office/drawing/2014/main" id="{21629133-979F-4BA3-9F00-2F851E7728BE}"/>
              </a:ext>
            </a:extLst>
          </p:cNvPr>
          <p:cNvSpPr>
            <a:spLocks noGrp="1"/>
          </p:cNvSpPr>
          <p:nvPr>
            <p:ph type="pic" sz="quarter" idx="10"/>
          </p:nvPr>
        </p:nvSpPr>
        <p:spPr>
          <a:xfrm>
            <a:off x="6078538" y="1284193"/>
            <a:ext cx="5372100" cy="4289519"/>
          </a:xfrm>
          <a:prstGeom prst="rect">
            <a:avLst/>
          </a:prstGeom>
        </p:spPr>
        <p:txBody>
          <a:bodyPr/>
          <a:lstStyle>
            <a:lvl1pPr>
              <a:defRPr>
                <a:solidFill>
                  <a:schemeClr val="bg2"/>
                </a:solidFill>
              </a:defRPr>
            </a:lvl1pPr>
          </a:lstStyle>
          <a:p>
            <a:endParaRPr lang="sv-SE" dirty="0"/>
          </a:p>
        </p:txBody>
      </p:sp>
      <p:sp>
        <p:nvSpPr>
          <p:cNvPr id="9" name="Platshållare för text 8">
            <a:extLst>
              <a:ext uri="{FF2B5EF4-FFF2-40B4-BE49-F238E27FC236}">
                <a16:creationId xmlns:a16="http://schemas.microsoft.com/office/drawing/2014/main" id="{AB84624F-51F8-4295-BB52-A20487F886ED}"/>
              </a:ext>
            </a:extLst>
          </p:cNvPr>
          <p:cNvSpPr>
            <a:spLocks noGrp="1"/>
          </p:cNvSpPr>
          <p:nvPr>
            <p:ph type="body" sz="quarter" idx="11" hasCustomPrompt="1"/>
          </p:nvPr>
        </p:nvSpPr>
        <p:spPr>
          <a:xfrm>
            <a:off x="734086" y="1656966"/>
            <a:ext cx="3932044" cy="1711517"/>
          </a:xfrm>
          <a:prstGeom prst="rect">
            <a:avLst/>
          </a:prstGeom>
        </p:spPr>
        <p:txBody>
          <a:bodyPr anchor="ctr"/>
          <a:lstStyle>
            <a:lvl1pPr marL="0" indent="0" algn="ctr">
              <a:buNone/>
              <a:defRPr sz="3200" b="1">
                <a:solidFill>
                  <a:schemeClr val="bg1"/>
                </a:solidFill>
                <a:latin typeface="+mj-lt"/>
              </a:defRPr>
            </a:lvl1pPr>
          </a:lstStyle>
          <a:p>
            <a:pPr lvl="0"/>
            <a:r>
              <a:rPr lang="sv-SE" dirty="0"/>
              <a:t>Ruta för text</a:t>
            </a:r>
          </a:p>
        </p:txBody>
      </p:sp>
      <p:sp>
        <p:nvSpPr>
          <p:cNvPr id="10" name="Platshållare för text 8">
            <a:extLst>
              <a:ext uri="{FF2B5EF4-FFF2-40B4-BE49-F238E27FC236}">
                <a16:creationId xmlns:a16="http://schemas.microsoft.com/office/drawing/2014/main" id="{1FCE1A77-ED86-41FF-91C8-0CB76ADA0D86}"/>
              </a:ext>
            </a:extLst>
          </p:cNvPr>
          <p:cNvSpPr>
            <a:spLocks noGrp="1"/>
          </p:cNvSpPr>
          <p:nvPr>
            <p:ph type="body" sz="quarter" idx="12" hasCustomPrompt="1"/>
          </p:nvPr>
        </p:nvSpPr>
        <p:spPr>
          <a:xfrm>
            <a:off x="725115" y="3493540"/>
            <a:ext cx="3932044" cy="1741248"/>
          </a:xfrm>
          <a:prstGeom prst="rect">
            <a:avLst/>
          </a:prstGeom>
        </p:spPr>
        <p:txBody>
          <a:bodyPr anchor="ctr"/>
          <a:lstStyle>
            <a:lvl1pPr marL="0" indent="0" algn="ctr">
              <a:buNone/>
              <a:defRPr sz="3200" b="1">
                <a:solidFill>
                  <a:schemeClr val="bg1"/>
                </a:solidFill>
                <a:latin typeface="+mj-lt"/>
              </a:defRPr>
            </a:lvl1pPr>
          </a:lstStyle>
          <a:p>
            <a:pPr lvl="0"/>
            <a:r>
              <a:rPr lang="sv-SE" dirty="0"/>
              <a:t>Och här för mer text</a:t>
            </a:r>
          </a:p>
        </p:txBody>
      </p:sp>
    </p:spTree>
    <p:extLst>
      <p:ext uri="{BB962C8B-B14F-4D97-AF65-F5344CB8AC3E}">
        <p14:creationId xmlns:p14="http://schemas.microsoft.com/office/powerpoint/2010/main" val="10569823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3" Type="http://schemas.openxmlformats.org/officeDocument/2006/relationships/theme" Target="../theme/theme10.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3.png"/></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3" Type="http://schemas.openxmlformats.org/officeDocument/2006/relationships/theme" Target="../theme/theme12.xml"/><Relationship Id="rId2" Type="http://schemas.openxmlformats.org/officeDocument/2006/relationships/slideLayout" Target="../slideLayouts/slideLayout17.xml"/><Relationship Id="rId1" Type="http://schemas.openxmlformats.org/officeDocument/2006/relationships/slideLayout" Target="../slideLayouts/slideLayout16.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18.xml"/></Relationships>
</file>

<file path=ppt/slideMasters/_rels/slideMaster14.xml.rels><?xml version="1.0" encoding="UTF-8" standalone="yes"?>
<Relationships xmlns="http://schemas.openxmlformats.org/package/2006/relationships"><Relationship Id="rId3" Type="http://schemas.openxmlformats.org/officeDocument/2006/relationships/theme" Target="../theme/theme14.xml"/><Relationship Id="rId2" Type="http://schemas.openxmlformats.org/officeDocument/2006/relationships/slideLayout" Target="../slideLayouts/slideLayout20.xml"/><Relationship Id="rId1" Type="http://schemas.openxmlformats.org/officeDocument/2006/relationships/slideLayout" Target="../slideLayouts/slideLayout19.xml"/></Relationships>
</file>

<file path=ppt/slideMasters/_rels/slideMaster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15.xml"/><Relationship Id="rId1" Type="http://schemas.openxmlformats.org/officeDocument/2006/relationships/slideLayout" Target="../slideLayouts/slideLayout21.xml"/></Relationships>
</file>

<file path=ppt/slideMasters/_rels/slideMaster16.xml.rels><?xml version="1.0" encoding="UTF-8" standalone="yes"?>
<Relationships xmlns="http://schemas.openxmlformats.org/package/2006/relationships"><Relationship Id="rId3" Type="http://schemas.openxmlformats.org/officeDocument/2006/relationships/theme" Target="../theme/theme16.xml"/><Relationship Id="rId2" Type="http://schemas.openxmlformats.org/officeDocument/2006/relationships/slideLayout" Target="../slideLayouts/slideLayout23.xml"/><Relationship Id="rId1" Type="http://schemas.openxmlformats.org/officeDocument/2006/relationships/slideLayout" Target="../slideLayouts/slideLayout22.xml"/></Relationships>
</file>

<file path=ppt/slideMasters/_rels/slideMaster17.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4" Type="http://schemas.openxmlformats.org/officeDocument/2006/relationships/theme" Target="../theme/theme17.xml"/></Relationships>
</file>

<file path=ppt/slideMasters/_rels/slideMaster18.xml.rels><?xml version="1.0" encoding="UTF-8" standalone="yes"?>
<Relationships xmlns="http://schemas.openxmlformats.org/package/2006/relationships"><Relationship Id="rId3" Type="http://schemas.openxmlformats.org/officeDocument/2006/relationships/theme" Target="../theme/theme1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4" Type="http://schemas.openxmlformats.org/officeDocument/2006/relationships/image" Target="../media/image6.png"/></Relationships>
</file>

<file path=ppt/slideMasters/_rels/slideMaster19.xml.rels><?xml version="1.0" encoding="UTF-8" standalone="yes"?>
<Relationships xmlns="http://schemas.openxmlformats.org/package/2006/relationships"><Relationship Id="rId3" Type="http://schemas.openxmlformats.org/officeDocument/2006/relationships/theme" Target="../theme/theme19.xml"/><Relationship Id="rId2" Type="http://schemas.openxmlformats.org/officeDocument/2006/relationships/slideLayout" Target="../slideLayouts/slideLayout30.xml"/><Relationship Id="rId1" Type="http://schemas.openxmlformats.org/officeDocument/2006/relationships/slideLayout" Target="../slideLayouts/slideLayout29.xml"/><Relationship Id="rId4" Type="http://schemas.openxmlformats.org/officeDocument/2006/relationships/image" Target="../media/image6.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20.xml"/><Relationship Id="rId1"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5.xml"/><Relationship Id="rId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5.xml"/><Relationship Id="rId1" Type="http://schemas.openxmlformats.org/officeDocument/2006/relationships/slideLayout" Target="../slideLayouts/slideLayout6.xml"/><Relationship Id="rId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6.xml"/><Relationship Id="rId1" Type="http://schemas.openxmlformats.org/officeDocument/2006/relationships/slideLayout" Target="../slideLayouts/slideLayout7.xml"/><Relationship Id="rId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7.xml"/><Relationship Id="rId1" Type="http://schemas.openxmlformats.org/officeDocument/2006/relationships/slideLayout" Target="../slideLayouts/slideLayout8.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8.xml"/><Relationship Id="rId1" Type="http://schemas.openxmlformats.org/officeDocument/2006/relationships/slideLayout" Target="../slideLayouts/slideLayout9.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9.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2F6E"/>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FEDA307-1472-4EDA-AA89-CA5F3B1E0E65}"/>
              </a:ext>
            </a:extLst>
          </p:cNvPr>
          <p:cNvSpPr>
            <a:spLocks noGrp="1"/>
          </p:cNvSpPr>
          <p:nvPr>
            <p:ph type="title"/>
          </p:nvPr>
        </p:nvSpPr>
        <p:spPr>
          <a:xfrm>
            <a:off x="838200" y="56324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DD61A983-21AA-4208-80F0-0C0DFC171338}"/>
              </a:ext>
            </a:extLst>
          </p:cNvPr>
          <p:cNvSpPr>
            <a:spLocks noGrp="1"/>
          </p:cNvSpPr>
          <p:nvPr>
            <p:ph type="body" idx="1"/>
          </p:nvPr>
        </p:nvSpPr>
        <p:spPr>
          <a:xfrm>
            <a:off x="838200" y="20542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37434396"/>
      </p:ext>
    </p:extLst>
  </p:cSld>
  <p:clrMap bg1="lt1" tx1="dk1" bg2="lt2" tx2="dk2" accent1="accent1" accent2="accent2" accent3="accent3" accent4="accent4" accent5="accent5" accent6="accent6" hlink="hlink" folHlink="folHlink"/>
  <p:sldLayoutIdLst>
    <p:sldLayoutId id="2147483682" r:id="rId1"/>
    <p:sldLayoutId id="2147483683" r:id="rId2"/>
  </p:sldLayoutIdLst>
  <p:txStyles>
    <p:titleStyle>
      <a:lvl1pPr algn="l" defTabSz="914400" rtl="0" eaLnBrk="1" latinLnBrk="0" hangingPunct="1">
        <a:lnSpc>
          <a:spcPct val="90000"/>
        </a:lnSpc>
        <a:spcBef>
          <a:spcPct val="0"/>
        </a:spcBef>
        <a:buNone/>
        <a:defRPr sz="2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rgbClr val="002F6E"/>
        </a:solidFill>
        <a:effectLst/>
      </p:bgPr>
    </p:bg>
    <p:spTree>
      <p:nvGrpSpPr>
        <p:cNvPr id="1" name=""/>
        <p:cNvGrpSpPr/>
        <p:nvPr/>
      </p:nvGrpSpPr>
      <p:grpSpPr>
        <a:xfrm>
          <a:off x="0" y="0"/>
          <a:ext cx="0" cy="0"/>
          <a:chOff x="0" y="0"/>
          <a:chExt cx="0" cy="0"/>
        </a:xfrm>
      </p:grpSpPr>
      <p:pic>
        <p:nvPicPr>
          <p:cNvPr id="10" name="Bildobjekt 9">
            <a:extLst>
              <a:ext uri="{FF2B5EF4-FFF2-40B4-BE49-F238E27FC236}">
                <a16:creationId xmlns:a16="http://schemas.microsoft.com/office/drawing/2014/main" id="{A89D3A4F-8B6B-4E0A-8E99-878128E79BEF}"/>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10558551" y="5877644"/>
            <a:ext cx="1169317" cy="542027"/>
          </a:xfrm>
          <a:prstGeom prst="rect">
            <a:avLst/>
          </a:prstGeom>
        </p:spPr>
      </p:pic>
      <p:sp>
        <p:nvSpPr>
          <p:cNvPr id="4" name="Platshållare för rubrik 1">
            <a:extLst>
              <a:ext uri="{FF2B5EF4-FFF2-40B4-BE49-F238E27FC236}">
                <a16:creationId xmlns:a16="http://schemas.microsoft.com/office/drawing/2014/main" id="{B326C289-8228-4AA8-B522-1E9150A424C2}"/>
              </a:ext>
            </a:extLst>
          </p:cNvPr>
          <p:cNvSpPr>
            <a:spLocks noGrp="1"/>
          </p:cNvSpPr>
          <p:nvPr>
            <p:ph type="title"/>
          </p:nvPr>
        </p:nvSpPr>
        <p:spPr>
          <a:xfrm>
            <a:off x="838200" y="56324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Tree>
    <p:extLst>
      <p:ext uri="{BB962C8B-B14F-4D97-AF65-F5344CB8AC3E}">
        <p14:creationId xmlns:p14="http://schemas.microsoft.com/office/powerpoint/2010/main" val="3121198584"/>
      </p:ext>
    </p:extLst>
  </p:cSld>
  <p:clrMap bg1="lt1" tx1="dk1" bg2="lt2" tx2="dk2" accent1="accent1" accent2="accent2" accent3="accent3" accent4="accent4" accent5="accent5" accent6="accent6" hlink="hlink" folHlink="folHlink"/>
  <p:sldLayoutIdLst>
    <p:sldLayoutId id="2147483691" r:id="rId1"/>
    <p:sldLayoutId id="2147483692" r:id="rId2"/>
  </p:sldLayoutIdLst>
  <p:txStyles>
    <p:titleStyle>
      <a:lvl1pPr algn="l" defTabSz="914400" rtl="0" eaLnBrk="1" latinLnBrk="0" hangingPunct="1">
        <a:lnSpc>
          <a:spcPct val="90000"/>
        </a:lnSpc>
        <a:spcBef>
          <a:spcPct val="0"/>
        </a:spcBef>
        <a:buNone/>
        <a:defRPr sz="2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rgbClr val="002F6E"/>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1B9998D-2CC1-4FBE-B01E-742980ACD54B}"/>
              </a:ext>
            </a:extLst>
          </p:cNvPr>
          <p:cNvSpPr>
            <a:spLocks noGrp="1"/>
          </p:cNvSpPr>
          <p:nvPr>
            <p:ph type="title"/>
          </p:nvPr>
        </p:nvSpPr>
        <p:spPr>
          <a:xfrm>
            <a:off x="838200" y="56324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080B81B8-A7B4-4716-8D08-C2F0448AB186}"/>
              </a:ext>
            </a:extLst>
          </p:cNvPr>
          <p:cNvSpPr>
            <a:spLocks noGrp="1"/>
          </p:cNvSpPr>
          <p:nvPr>
            <p:ph type="body" idx="1"/>
          </p:nvPr>
        </p:nvSpPr>
        <p:spPr>
          <a:xfrm>
            <a:off x="838200" y="20542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1" name="Bildobjekt 10">
            <a:extLst>
              <a:ext uri="{FF2B5EF4-FFF2-40B4-BE49-F238E27FC236}">
                <a16:creationId xmlns:a16="http://schemas.microsoft.com/office/drawing/2014/main" id="{753D37DC-A063-49AB-AC1A-8AB4C26BDC70}"/>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0558551" y="5877644"/>
            <a:ext cx="1169317" cy="542027"/>
          </a:xfrm>
          <a:prstGeom prst="rect">
            <a:avLst/>
          </a:prstGeom>
        </p:spPr>
      </p:pic>
    </p:spTree>
    <p:extLst>
      <p:ext uri="{BB962C8B-B14F-4D97-AF65-F5344CB8AC3E}">
        <p14:creationId xmlns:p14="http://schemas.microsoft.com/office/powerpoint/2010/main" val="3622716227"/>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8" r:id="rId3"/>
  </p:sldLayoutIdLst>
  <p:txStyles>
    <p:titleStyle>
      <a:lvl1pPr algn="l" defTabSz="914400" rtl="0" eaLnBrk="1" latinLnBrk="0" hangingPunct="1">
        <a:lnSpc>
          <a:spcPct val="90000"/>
        </a:lnSpc>
        <a:spcBef>
          <a:spcPct val="0"/>
        </a:spcBef>
        <a:buNone/>
        <a:defRPr sz="2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rgbClr val="002F6E"/>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84B31CD-566B-48FE-9D52-7DC93FAB8E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2F00B3EB-B4CE-4A82-AA50-E07942F2B1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4193603422"/>
      </p:ext>
    </p:extLst>
  </p:cSld>
  <p:clrMap bg1="lt1" tx1="dk1" bg2="lt2" tx2="dk2" accent1="accent1" accent2="accent2" accent3="accent3" accent4="accent4" accent5="accent5" accent6="accent6" hlink="hlink" folHlink="folHlink"/>
  <p:sldLayoutIdLst>
    <p:sldLayoutId id="2147483694" r:id="rId1"/>
    <p:sldLayoutId id="2147483696" r:id="rId2"/>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rgbClr val="002F6E"/>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84B31CD-566B-48FE-9D52-7DC93FAB8E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2F00B3EB-B4CE-4A82-AA50-E07942F2B1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1147681646"/>
      </p:ext>
    </p:extLst>
  </p:cSld>
  <p:clrMap bg1="lt1" tx1="dk1" bg2="lt2" tx2="dk2" accent1="accent1" accent2="accent2" accent3="accent3" accent4="accent4" accent5="accent5" accent6="accent6" hlink="hlink" folHlink="folHlink"/>
  <p:sldLayoutIdLst>
    <p:sldLayoutId id="2147483719" r:id="rId1"/>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rgbClr val="002F6E"/>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FEDA307-1472-4EDA-AA89-CA5F3B1E0E65}"/>
              </a:ext>
            </a:extLst>
          </p:cNvPr>
          <p:cNvSpPr>
            <a:spLocks noGrp="1"/>
          </p:cNvSpPr>
          <p:nvPr>
            <p:ph type="title"/>
          </p:nvPr>
        </p:nvSpPr>
        <p:spPr>
          <a:xfrm>
            <a:off x="838200" y="56324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DD61A983-21AA-4208-80F0-0C0DFC171338}"/>
              </a:ext>
            </a:extLst>
          </p:cNvPr>
          <p:cNvSpPr>
            <a:spLocks noGrp="1"/>
          </p:cNvSpPr>
          <p:nvPr>
            <p:ph type="body" idx="1"/>
          </p:nvPr>
        </p:nvSpPr>
        <p:spPr>
          <a:xfrm>
            <a:off x="838200" y="20542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1592870300"/>
      </p:ext>
    </p:extLst>
  </p:cSld>
  <p:clrMap bg1="lt1" tx1="dk1" bg2="lt2" tx2="dk2" accent1="accent1" accent2="accent2" accent3="accent3" accent4="accent4" accent5="accent5" accent6="accent6" hlink="hlink" folHlink="folHlink"/>
  <p:sldLayoutIdLst>
    <p:sldLayoutId id="2147483701" r:id="rId1"/>
    <p:sldLayoutId id="2147483702" r:id="rId2"/>
  </p:sldLayoutIdLst>
  <p:txStyles>
    <p:titleStyle>
      <a:lvl1pPr algn="l" defTabSz="914400" rtl="0" eaLnBrk="1" latinLnBrk="0" hangingPunct="1">
        <a:lnSpc>
          <a:spcPct val="90000"/>
        </a:lnSpc>
        <a:spcBef>
          <a:spcPct val="0"/>
        </a:spcBef>
        <a:buNone/>
        <a:defRPr sz="2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105C05B-2A22-412B-B873-9F9B860058C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id="{499A80C5-0DB1-4A33-A4E3-148F8B4FBF0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716658234"/>
      </p:ext>
    </p:extLst>
  </p:cSld>
  <p:clrMap bg1="lt1" tx1="dk1" bg2="lt2" tx2="dk2" accent1="accent1" accent2="accent2" accent3="accent3" accent4="accent4" accent5="accent5" accent6="accent6" hlink="hlink" folHlink="folHlink"/>
  <p:sldLayoutIdLst>
    <p:sldLayoutId id="214748370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rgbClr val="002F6E"/>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FEDA307-1472-4EDA-AA89-CA5F3B1E0E65}"/>
              </a:ext>
            </a:extLst>
          </p:cNvPr>
          <p:cNvSpPr>
            <a:spLocks noGrp="1"/>
          </p:cNvSpPr>
          <p:nvPr>
            <p:ph type="title"/>
          </p:nvPr>
        </p:nvSpPr>
        <p:spPr>
          <a:xfrm>
            <a:off x="838200" y="56324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DD61A983-21AA-4208-80F0-0C0DFC171338}"/>
              </a:ext>
            </a:extLst>
          </p:cNvPr>
          <p:cNvSpPr>
            <a:spLocks noGrp="1"/>
          </p:cNvSpPr>
          <p:nvPr>
            <p:ph type="body" idx="1"/>
          </p:nvPr>
        </p:nvSpPr>
        <p:spPr>
          <a:xfrm>
            <a:off x="838200" y="20542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25722561"/>
      </p:ext>
    </p:extLst>
  </p:cSld>
  <p:clrMap bg1="lt1" tx1="dk1" bg2="lt2" tx2="dk2" accent1="accent1" accent2="accent2" accent3="accent3" accent4="accent4" accent5="accent5" accent6="accent6" hlink="hlink" folHlink="folHlink"/>
  <p:sldLayoutIdLst>
    <p:sldLayoutId id="2147483706" r:id="rId1"/>
    <p:sldLayoutId id="2147483707" r:id="rId2"/>
  </p:sldLayoutIdLst>
  <p:txStyles>
    <p:titleStyle>
      <a:lvl1pPr algn="l" defTabSz="914400" rtl="0" eaLnBrk="1" latinLnBrk="0" hangingPunct="1">
        <a:lnSpc>
          <a:spcPct val="90000"/>
        </a:lnSpc>
        <a:spcBef>
          <a:spcPct val="0"/>
        </a:spcBef>
        <a:buNone/>
        <a:defRPr sz="2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FEDA307-1472-4EDA-AA89-CA5F3B1E0E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D61A983-21AA-4208-80F0-0C0DFC1713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87763020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B588C423-00F3-494E-85E6-1A5CC3E69A2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Rak koppling 8">
            <a:extLst>
              <a:ext uri="{FF2B5EF4-FFF2-40B4-BE49-F238E27FC236}">
                <a16:creationId xmlns:a16="http://schemas.microsoft.com/office/drawing/2014/main" id="{AF26C0B7-0CD7-4CA2-943D-5543D6D9E4F9}"/>
              </a:ext>
            </a:extLst>
          </p:cNvPr>
          <p:cNvCxnSpPr>
            <a:cxnSpLocks/>
          </p:cNvCxnSpPr>
          <p:nvPr userDrawn="1"/>
        </p:nvCxnSpPr>
        <p:spPr>
          <a:xfrm>
            <a:off x="4318022" y="1996888"/>
            <a:ext cx="0" cy="2877671"/>
          </a:xfrm>
          <a:prstGeom prst="line">
            <a:avLst/>
          </a:prstGeom>
          <a:ln w="12700">
            <a:solidFill>
              <a:schemeClr val="tx1">
                <a:lumMod val="75000"/>
                <a:lumOff val="25000"/>
              </a:schemeClr>
            </a:solidFill>
          </a:ln>
        </p:spPr>
        <p:style>
          <a:lnRef idx="1">
            <a:schemeClr val="dk1"/>
          </a:lnRef>
          <a:fillRef idx="0">
            <a:schemeClr val="dk1"/>
          </a:fillRef>
          <a:effectRef idx="0">
            <a:schemeClr val="dk1"/>
          </a:effectRef>
          <a:fontRef idx="minor">
            <a:schemeClr val="tx1"/>
          </a:fontRef>
        </p:style>
      </p:cxnSp>
      <p:pic>
        <p:nvPicPr>
          <p:cNvPr id="3" name="Bildobjekt 2" descr="En bild som visar klocka, tecken, ritning&#10;&#10;Automatiskt genererad beskrivning">
            <a:extLst>
              <a:ext uri="{FF2B5EF4-FFF2-40B4-BE49-F238E27FC236}">
                <a16:creationId xmlns:a16="http://schemas.microsoft.com/office/drawing/2014/main" id="{B64A6C0B-C071-E28D-BB22-A2943482CF1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312193" y="5816624"/>
            <a:ext cx="1322094" cy="616977"/>
          </a:xfrm>
          <a:prstGeom prst="rect">
            <a:avLst/>
          </a:prstGeom>
        </p:spPr>
      </p:pic>
    </p:spTree>
    <p:extLst>
      <p:ext uri="{BB962C8B-B14F-4D97-AF65-F5344CB8AC3E}">
        <p14:creationId xmlns:p14="http://schemas.microsoft.com/office/powerpoint/2010/main" val="423519599"/>
      </p:ext>
    </p:extLst>
  </p:cSld>
  <p:clrMap bg1="lt1" tx1="dk1" bg2="lt2" tx2="dk2" accent1="accent1" accent2="accent2" accent3="accent3" accent4="accent4" accent5="accent5" accent6="accent6" hlink="hlink" folHlink="folHlink"/>
  <p:sldLayoutIdLst>
    <p:sldLayoutId id="2147483713" r:id="rId1"/>
    <p:sldLayoutId id="2147483720" r:id="rId2"/>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0" indent="0" algn="r" defTabSz="914400" rtl="0" eaLnBrk="1" latinLnBrk="0" hangingPunct="1">
        <a:lnSpc>
          <a:spcPct val="90000"/>
        </a:lnSpc>
        <a:spcBef>
          <a:spcPts val="1000"/>
        </a:spcBef>
        <a:buFont typeface="Arial" panose="020B0604020202020204" pitchFamily="34" charset="0"/>
        <a:buNone/>
        <a:defRPr sz="4400" kern="1200">
          <a:solidFill>
            <a:srgbClr val="F5ACB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C44A29C-87EA-4489-B7B6-9A9B8AB0A84F}"/>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 name="Bildobjekt 4" descr="En bild som visar klocka, tecken, ritning&#10;&#10;Automatiskt genererad beskrivning">
            <a:extLst>
              <a:ext uri="{FF2B5EF4-FFF2-40B4-BE49-F238E27FC236}">
                <a16:creationId xmlns:a16="http://schemas.microsoft.com/office/drawing/2014/main" id="{FF10A00D-4D1A-11F7-3A16-26A320F07AF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312193" y="5816624"/>
            <a:ext cx="1322094" cy="616977"/>
          </a:xfrm>
          <a:prstGeom prst="rect">
            <a:avLst/>
          </a:prstGeom>
        </p:spPr>
      </p:pic>
    </p:spTree>
    <p:extLst>
      <p:ext uri="{BB962C8B-B14F-4D97-AF65-F5344CB8AC3E}">
        <p14:creationId xmlns:p14="http://schemas.microsoft.com/office/powerpoint/2010/main" val="1015539713"/>
      </p:ext>
    </p:extLst>
  </p:cSld>
  <p:clrMap bg1="lt1" tx1="dk1" bg2="lt2" tx2="dk2" accent1="accent1" accent2="accent2" accent3="accent3" accent4="accent4" accent5="accent5" accent6="accent6" hlink="hlink" folHlink="folHlink"/>
  <p:sldLayoutIdLst>
    <p:sldLayoutId id="2147483715" r:id="rId1"/>
    <p:sldLayoutId id="2147483716"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2F6E"/>
        </a:solidFill>
        <a:effectLst/>
      </p:bgPr>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B588C423-00F3-494E-85E6-1A5CC3E69A25}"/>
              </a:ext>
            </a:extLst>
          </p:cNvPr>
          <p:cNvSpPr/>
          <p:nvPr userDrawn="1"/>
        </p:nvSpPr>
        <p:spPr>
          <a:xfrm>
            <a:off x="338667" y="269288"/>
            <a:ext cx="11520312" cy="6344356"/>
          </a:xfrm>
          <a:prstGeom prst="rect">
            <a:avLst/>
          </a:prstGeom>
          <a:solidFill>
            <a:srgbClr val="002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Rak koppling 8">
            <a:extLst>
              <a:ext uri="{FF2B5EF4-FFF2-40B4-BE49-F238E27FC236}">
                <a16:creationId xmlns:a16="http://schemas.microsoft.com/office/drawing/2014/main" id="{AF26C0B7-0CD7-4CA2-943D-5543D6D9E4F9}"/>
              </a:ext>
            </a:extLst>
          </p:cNvPr>
          <p:cNvCxnSpPr>
            <a:cxnSpLocks/>
          </p:cNvCxnSpPr>
          <p:nvPr userDrawn="1"/>
        </p:nvCxnSpPr>
        <p:spPr>
          <a:xfrm>
            <a:off x="4318022" y="1996888"/>
            <a:ext cx="0" cy="2877671"/>
          </a:xfrm>
          <a:prstGeom prst="line">
            <a:avLst/>
          </a:prstGeom>
          <a:ln w="19050">
            <a:solidFill>
              <a:schemeClr val="accent4"/>
            </a:solidFill>
          </a:ln>
        </p:spPr>
        <p:style>
          <a:lnRef idx="1">
            <a:schemeClr val="dk1"/>
          </a:lnRef>
          <a:fillRef idx="0">
            <a:schemeClr val="dk1"/>
          </a:fillRef>
          <a:effectRef idx="0">
            <a:schemeClr val="dk1"/>
          </a:effectRef>
          <a:fontRef idx="minor">
            <a:schemeClr val="tx1"/>
          </a:fontRef>
        </p:style>
      </p:cxnSp>
      <p:pic>
        <p:nvPicPr>
          <p:cNvPr id="13" name="Bildobjekt 12">
            <a:extLst>
              <a:ext uri="{FF2B5EF4-FFF2-40B4-BE49-F238E27FC236}">
                <a16:creationId xmlns:a16="http://schemas.microsoft.com/office/drawing/2014/main" id="{97D7F17E-6FED-4CBF-B679-1EF31E7C6D6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6434"/>
            <a:ext cx="1174538" cy="544447"/>
          </a:xfrm>
          <a:prstGeom prst="rect">
            <a:avLst/>
          </a:prstGeom>
        </p:spPr>
      </p:pic>
    </p:spTree>
    <p:extLst>
      <p:ext uri="{BB962C8B-B14F-4D97-AF65-F5344CB8AC3E}">
        <p14:creationId xmlns:p14="http://schemas.microsoft.com/office/powerpoint/2010/main" val="254921191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0" indent="0" algn="r" defTabSz="914400" rtl="0" eaLnBrk="1" latinLnBrk="0" hangingPunct="1">
        <a:lnSpc>
          <a:spcPct val="90000"/>
        </a:lnSpc>
        <a:spcBef>
          <a:spcPts val="1000"/>
        </a:spcBef>
        <a:buFont typeface="Arial" panose="020B0604020202020204" pitchFamily="34" charset="0"/>
        <a:buNone/>
        <a:defRPr sz="4400" kern="1200">
          <a:solidFill>
            <a:srgbClr val="F5ACB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C61D8C67-B1C1-4A75-9881-7E1F86170FE0}"/>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Rak koppling 8">
            <a:extLst>
              <a:ext uri="{FF2B5EF4-FFF2-40B4-BE49-F238E27FC236}">
                <a16:creationId xmlns:a16="http://schemas.microsoft.com/office/drawing/2014/main" id="{AF26C0B7-0CD7-4CA2-943D-5543D6D9E4F9}"/>
              </a:ext>
            </a:extLst>
          </p:cNvPr>
          <p:cNvCxnSpPr>
            <a:cxnSpLocks/>
          </p:cNvCxnSpPr>
          <p:nvPr userDrawn="1"/>
        </p:nvCxnSpPr>
        <p:spPr>
          <a:xfrm>
            <a:off x="6105574" y="2385129"/>
            <a:ext cx="0" cy="2052000"/>
          </a:xfrm>
          <a:prstGeom prst="line">
            <a:avLst/>
          </a:prstGeom>
          <a:ln w="19050">
            <a:solidFill>
              <a:schemeClr val="accent4"/>
            </a:solidFill>
          </a:ln>
        </p:spPr>
        <p:style>
          <a:lnRef idx="1">
            <a:schemeClr val="dk1"/>
          </a:lnRef>
          <a:fillRef idx="0">
            <a:schemeClr val="dk1"/>
          </a:fillRef>
          <a:effectRef idx="0">
            <a:schemeClr val="dk1"/>
          </a:effectRef>
          <a:fontRef idx="minor">
            <a:schemeClr val="tx1"/>
          </a:fontRef>
        </p:style>
      </p:cxnSp>
      <p:pic>
        <p:nvPicPr>
          <p:cNvPr id="5" name="Bildobjekt 4">
            <a:extLst>
              <a:ext uri="{FF2B5EF4-FFF2-40B4-BE49-F238E27FC236}">
                <a16:creationId xmlns:a16="http://schemas.microsoft.com/office/drawing/2014/main" id="{A7008C6D-4FA0-4E7A-AA4D-7D002EB4BEA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110123511"/>
      </p:ext>
    </p:extLst>
  </p:cSld>
  <p:clrMap bg1="lt1" tx1="dk1" bg2="lt2" tx2="dk2" accent1="accent1" accent2="accent2" accent3="accent3" accent4="accent4" accent5="accent5" accent6="accent6" hlink="hlink" folHlink="folHlink"/>
  <p:sldLayoutIdLst>
    <p:sldLayoutId id="2147483718" r:id="rId1"/>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0" indent="0" algn="r" defTabSz="914400" rtl="0" eaLnBrk="1" latinLnBrk="0" hangingPunct="1">
        <a:lnSpc>
          <a:spcPct val="90000"/>
        </a:lnSpc>
        <a:spcBef>
          <a:spcPts val="1000"/>
        </a:spcBef>
        <a:buFont typeface="Arial" panose="020B0604020202020204" pitchFamily="34" charset="0"/>
        <a:buNone/>
        <a:defRPr sz="4400" kern="1200">
          <a:solidFill>
            <a:srgbClr val="F5ACB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02F6E"/>
        </a:solidFill>
        <a:effectLst/>
      </p:bgPr>
    </p:bg>
    <p:spTree>
      <p:nvGrpSpPr>
        <p:cNvPr id="1" name=""/>
        <p:cNvGrpSpPr/>
        <p:nvPr/>
      </p:nvGrpSpPr>
      <p:grpSpPr>
        <a:xfrm>
          <a:off x="0" y="0"/>
          <a:ext cx="0" cy="0"/>
          <a:chOff x="0" y="0"/>
          <a:chExt cx="0" cy="0"/>
        </a:xfrm>
      </p:grpSpPr>
      <p:cxnSp>
        <p:nvCxnSpPr>
          <p:cNvPr id="9" name="Rak koppling 8">
            <a:extLst>
              <a:ext uri="{FF2B5EF4-FFF2-40B4-BE49-F238E27FC236}">
                <a16:creationId xmlns:a16="http://schemas.microsoft.com/office/drawing/2014/main" id="{AF26C0B7-0CD7-4CA2-943D-5543D6D9E4F9}"/>
              </a:ext>
            </a:extLst>
          </p:cNvPr>
          <p:cNvCxnSpPr>
            <a:cxnSpLocks/>
          </p:cNvCxnSpPr>
          <p:nvPr userDrawn="1"/>
        </p:nvCxnSpPr>
        <p:spPr>
          <a:xfrm>
            <a:off x="6105574" y="2385129"/>
            <a:ext cx="0" cy="2052000"/>
          </a:xfrm>
          <a:prstGeom prst="line">
            <a:avLst/>
          </a:prstGeom>
          <a:ln w="19050">
            <a:solidFill>
              <a:schemeClr val="accent4"/>
            </a:solidFill>
          </a:ln>
        </p:spPr>
        <p:style>
          <a:lnRef idx="1">
            <a:schemeClr val="dk1"/>
          </a:lnRef>
          <a:fillRef idx="0">
            <a:schemeClr val="dk1"/>
          </a:fillRef>
          <a:effectRef idx="0">
            <a:schemeClr val="dk1"/>
          </a:effectRef>
          <a:fontRef idx="minor">
            <a:schemeClr val="tx1"/>
          </a:fontRef>
        </p:style>
      </p:cxnSp>
      <p:pic>
        <p:nvPicPr>
          <p:cNvPr id="13" name="Bildobjekt 12">
            <a:extLst>
              <a:ext uri="{FF2B5EF4-FFF2-40B4-BE49-F238E27FC236}">
                <a16:creationId xmlns:a16="http://schemas.microsoft.com/office/drawing/2014/main" id="{97D7F17E-6FED-4CBF-B679-1EF31E7C6D6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6434"/>
            <a:ext cx="1174538" cy="544447"/>
          </a:xfrm>
          <a:prstGeom prst="rect">
            <a:avLst/>
          </a:prstGeom>
        </p:spPr>
      </p:pic>
    </p:spTree>
    <p:extLst>
      <p:ext uri="{BB962C8B-B14F-4D97-AF65-F5344CB8AC3E}">
        <p14:creationId xmlns:p14="http://schemas.microsoft.com/office/powerpoint/2010/main" val="470510730"/>
      </p:ext>
    </p:extLst>
  </p:cSld>
  <p:clrMap bg1="lt1" tx1="dk1" bg2="lt2" tx2="dk2" accent1="accent1" accent2="accent2" accent3="accent3" accent4="accent4" accent5="accent5" accent6="accent6" hlink="hlink" folHlink="folHlink"/>
  <p:sldLayoutIdLst>
    <p:sldLayoutId id="2147483689" r:id="rId1"/>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0" indent="0" algn="r" defTabSz="914400" rtl="0" eaLnBrk="1" latinLnBrk="0" hangingPunct="1">
        <a:lnSpc>
          <a:spcPct val="90000"/>
        </a:lnSpc>
        <a:spcBef>
          <a:spcPts val="1000"/>
        </a:spcBef>
        <a:buFont typeface="Arial" panose="020B0604020202020204" pitchFamily="34" charset="0"/>
        <a:buNone/>
        <a:defRPr sz="4400" kern="1200">
          <a:solidFill>
            <a:srgbClr val="F5ACB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002F6E"/>
        </a:soli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77E42C98-606F-4577-BC32-92D1857B990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8551" y="5875915"/>
            <a:ext cx="1169317" cy="545486"/>
          </a:xfrm>
          <a:prstGeom prst="rect">
            <a:avLst/>
          </a:prstGeom>
        </p:spPr>
      </p:pic>
      <p:pic>
        <p:nvPicPr>
          <p:cNvPr id="2" name="Bildobjekt 1">
            <a:extLst>
              <a:ext uri="{FF2B5EF4-FFF2-40B4-BE49-F238E27FC236}">
                <a16:creationId xmlns:a16="http://schemas.microsoft.com/office/drawing/2014/main" id="{7A8A8D3A-626F-4D9E-B6FE-3B56389EADB1}"/>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71927"/>
          <a:stretch/>
        </p:blipFill>
        <p:spPr>
          <a:xfrm>
            <a:off x="1703978" y="1605428"/>
            <a:ext cx="3356637" cy="3680256"/>
          </a:xfrm>
          <a:prstGeom prst="rect">
            <a:avLst/>
          </a:prstGeom>
        </p:spPr>
      </p:pic>
    </p:spTree>
    <p:extLst>
      <p:ext uri="{BB962C8B-B14F-4D97-AF65-F5344CB8AC3E}">
        <p14:creationId xmlns:p14="http://schemas.microsoft.com/office/powerpoint/2010/main" val="1422994179"/>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02F6E"/>
        </a:soli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77E42C98-606F-4577-BC32-92D1857B990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8551" y="5875915"/>
            <a:ext cx="1169317" cy="545486"/>
          </a:xfrm>
          <a:prstGeom prst="rect">
            <a:avLst/>
          </a:prstGeom>
        </p:spPr>
      </p:pic>
      <p:pic>
        <p:nvPicPr>
          <p:cNvPr id="2" name="Bildobjekt 1">
            <a:extLst>
              <a:ext uri="{FF2B5EF4-FFF2-40B4-BE49-F238E27FC236}">
                <a16:creationId xmlns:a16="http://schemas.microsoft.com/office/drawing/2014/main" id="{7A8A8D3A-626F-4D9E-B6FE-3B56389EADB1}"/>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35316" r="35194"/>
          <a:stretch/>
        </p:blipFill>
        <p:spPr>
          <a:xfrm>
            <a:off x="1968404" y="873201"/>
            <a:ext cx="3497050" cy="3649937"/>
          </a:xfrm>
          <a:prstGeom prst="rect">
            <a:avLst/>
          </a:prstGeom>
        </p:spPr>
      </p:pic>
    </p:spTree>
    <p:extLst>
      <p:ext uri="{BB962C8B-B14F-4D97-AF65-F5344CB8AC3E}">
        <p14:creationId xmlns:p14="http://schemas.microsoft.com/office/powerpoint/2010/main" val="2515735985"/>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002F6E"/>
        </a:soli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77E42C98-606F-4577-BC32-92D1857B990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8551" y="5875915"/>
            <a:ext cx="1169317" cy="545486"/>
          </a:xfrm>
          <a:prstGeom prst="rect">
            <a:avLst/>
          </a:prstGeom>
        </p:spPr>
      </p:pic>
      <p:pic>
        <p:nvPicPr>
          <p:cNvPr id="2" name="Bildobjekt 1">
            <a:extLst>
              <a:ext uri="{FF2B5EF4-FFF2-40B4-BE49-F238E27FC236}">
                <a16:creationId xmlns:a16="http://schemas.microsoft.com/office/drawing/2014/main" id="{7A8A8D3A-626F-4D9E-B6FE-3B56389EADB1}"/>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73129" r="182"/>
          <a:stretch/>
        </p:blipFill>
        <p:spPr>
          <a:xfrm>
            <a:off x="1703148" y="1869768"/>
            <a:ext cx="3378396" cy="3672474"/>
          </a:xfrm>
          <a:prstGeom prst="rect">
            <a:avLst/>
          </a:prstGeom>
        </p:spPr>
      </p:pic>
    </p:spTree>
    <p:extLst>
      <p:ext uri="{BB962C8B-B14F-4D97-AF65-F5344CB8AC3E}">
        <p14:creationId xmlns:p14="http://schemas.microsoft.com/office/powerpoint/2010/main" val="2189515359"/>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02F6E"/>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4CD2D613-98B3-4EC6-96D7-86C9E459A65A}"/>
              </a:ext>
            </a:extLst>
          </p:cNvPr>
          <p:cNvSpPr>
            <a:spLocks noGrp="1"/>
          </p:cNvSpPr>
          <p:nvPr>
            <p:ph type="title"/>
          </p:nvPr>
        </p:nvSpPr>
        <p:spPr>
          <a:xfrm>
            <a:off x="838200" y="57086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pic>
        <p:nvPicPr>
          <p:cNvPr id="3" name="Bildobjekt 2">
            <a:extLst>
              <a:ext uri="{FF2B5EF4-FFF2-40B4-BE49-F238E27FC236}">
                <a16:creationId xmlns:a16="http://schemas.microsoft.com/office/drawing/2014/main" id="{36AC6B3A-8A0E-402D-90FB-D9E669E48EF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8551" y="5877644"/>
            <a:ext cx="1169317" cy="542027"/>
          </a:xfrm>
          <a:prstGeom prst="rect">
            <a:avLst/>
          </a:prstGeom>
        </p:spPr>
      </p:pic>
    </p:spTree>
    <p:extLst>
      <p:ext uri="{BB962C8B-B14F-4D97-AF65-F5344CB8AC3E}">
        <p14:creationId xmlns:p14="http://schemas.microsoft.com/office/powerpoint/2010/main" val="2896420133"/>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914400" rtl="0" eaLnBrk="1" latinLnBrk="0" hangingPunct="1">
        <a:lnSpc>
          <a:spcPct val="90000"/>
        </a:lnSpc>
        <a:spcBef>
          <a:spcPct val="0"/>
        </a:spcBef>
        <a:buNone/>
        <a:defRPr sz="2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90000"/>
          </a:schemeClr>
        </a:solidFill>
        <a:effectLst/>
      </p:bgPr>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ABFF817B-E081-4FF2-BDC0-FB77F43DB780}"/>
              </a:ext>
            </a:extLst>
          </p:cNvPr>
          <p:cNvSpPr/>
          <p:nvPr userDrawn="1"/>
        </p:nvSpPr>
        <p:spPr>
          <a:xfrm>
            <a:off x="1" y="0"/>
            <a:ext cx="5392270" cy="6858000"/>
          </a:xfrm>
          <a:prstGeom prst="rect">
            <a:avLst/>
          </a:prstGeom>
          <a:solidFill>
            <a:srgbClr val="002F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2" name="Rak koppling 11">
            <a:extLst>
              <a:ext uri="{FF2B5EF4-FFF2-40B4-BE49-F238E27FC236}">
                <a16:creationId xmlns:a16="http://schemas.microsoft.com/office/drawing/2014/main" id="{8A365ACE-874A-4FF2-ACFD-6BAE7D8B6302}"/>
              </a:ext>
            </a:extLst>
          </p:cNvPr>
          <p:cNvCxnSpPr>
            <a:cxnSpLocks/>
          </p:cNvCxnSpPr>
          <p:nvPr userDrawn="1"/>
        </p:nvCxnSpPr>
        <p:spPr>
          <a:xfrm>
            <a:off x="753041" y="3435382"/>
            <a:ext cx="3880993" cy="0"/>
          </a:xfrm>
          <a:prstGeom prst="line">
            <a:avLst/>
          </a:prstGeom>
          <a:ln w="19050">
            <a:solidFill>
              <a:schemeClr val="accent4"/>
            </a:solidFill>
          </a:ln>
        </p:spPr>
        <p:style>
          <a:lnRef idx="1">
            <a:schemeClr val="dk1"/>
          </a:lnRef>
          <a:fillRef idx="0">
            <a:schemeClr val="dk1"/>
          </a:fillRef>
          <a:effectRef idx="0">
            <a:schemeClr val="dk1"/>
          </a:effectRef>
          <a:fontRef idx="minor">
            <a:schemeClr val="tx1"/>
          </a:fontRef>
        </p:style>
      </p:cxnSp>
      <p:pic>
        <p:nvPicPr>
          <p:cNvPr id="13" name="Bildobjekt 12">
            <a:extLst>
              <a:ext uri="{FF2B5EF4-FFF2-40B4-BE49-F238E27FC236}">
                <a16:creationId xmlns:a16="http://schemas.microsoft.com/office/drawing/2014/main" id="{DA27090E-C429-4BD4-A4E7-D82B048B9CC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6091" y="5876504"/>
            <a:ext cx="1174237" cy="544307"/>
          </a:xfrm>
          <a:prstGeom prst="rect">
            <a:avLst/>
          </a:prstGeom>
        </p:spPr>
      </p:pic>
    </p:spTree>
    <p:extLst>
      <p:ext uri="{BB962C8B-B14F-4D97-AF65-F5344CB8AC3E}">
        <p14:creationId xmlns:p14="http://schemas.microsoft.com/office/powerpoint/2010/main" val="1570342665"/>
      </p:ext>
    </p:extLst>
  </p:cSld>
  <p:clrMap bg1="lt1" tx1="dk1" bg2="lt2" tx2="dk2" accent1="accent1" accent2="accent2" accent3="accent3" accent4="accent4" accent5="accent5" accent6="accent6" hlink="hlink" folHlink="folHlink"/>
  <p:sldLayoutIdLst>
    <p:sldLayoutId id="214748365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rgbClr val="002F6E"/>
        </a:solidFill>
        <a:effectLst/>
      </p:bgPr>
    </p:bg>
    <p:spTree>
      <p:nvGrpSpPr>
        <p:cNvPr id="1" name=""/>
        <p:cNvGrpSpPr/>
        <p:nvPr/>
      </p:nvGrpSpPr>
      <p:grpSpPr>
        <a:xfrm>
          <a:off x="0" y="0"/>
          <a:ext cx="0" cy="0"/>
          <a:chOff x="0" y="0"/>
          <a:chExt cx="0" cy="0"/>
        </a:xfrm>
      </p:grpSpPr>
      <p:pic>
        <p:nvPicPr>
          <p:cNvPr id="10" name="Bildobjekt 9">
            <a:extLst>
              <a:ext uri="{FF2B5EF4-FFF2-40B4-BE49-F238E27FC236}">
                <a16:creationId xmlns:a16="http://schemas.microsoft.com/office/drawing/2014/main" id="{A89D3A4F-8B6B-4E0A-8E99-878128E79BE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8551" y="5877644"/>
            <a:ext cx="1169317" cy="542027"/>
          </a:xfrm>
          <a:prstGeom prst="rect">
            <a:avLst/>
          </a:prstGeom>
        </p:spPr>
      </p:pic>
      <p:sp>
        <p:nvSpPr>
          <p:cNvPr id="4" name="Platshållare för rubrik 1">
            <a:extLst>
              <a:ext uri="{FF2B5EF4-FFF2-40B4-BE49-F238E27FC236}">
                <a16:creationId xmlns:a16="http://schemas.microsoft.com/office/drawing/2014/main" id="{B326C289-8228-4AA8-B522-1E9150A424C2}"/>
              </a:ext>
            </a:extLst>
          </p:cNvPr>
          <p:cNvSpPr>
            <a:spLocks noGrp="1"/>
          </p:cNvSpPr>
          <p:nvPr>
            <p:ph type="title"/>
          </p:nvPr>
        </p:nvSpPr>
        <p:spPr>
          <a:xfrm>
            <a:off x="838200" y="56324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Tree>
    <p:extLst>
      <p:ext uri="{BB962C8B-B14F-4D97-AF65-F5344CB8AC3E}">
        <p14:creationId xmlns:p14="http://schemas.microsoft.com/office/powerpoint/2010/main" val="19743529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2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28.xml"/><Relationship Id="rId4" Type="http://schemas.openxmlformats.org/officeDocument/2006/relationships/image" Target="../media/image24.sv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7.xml"/><Relationship Id="rId4" Type="http://schemas.openxmlformats.org/officeDocument/2006/relationships/image" Target="../media/image14.sv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7.xml"/><Relationship Id="rId4" Type="http://schemas.openxmlformats.org/officeDocument/2006/relationships/image" Target="../media/image14.sv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7.xml"/><Relationship Id="rId4" Type="http://schemas.openxmlformats.org/officeDocument/2006/relationships/image" Target="../media/image14.sv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7.xml"/><Relationship Id="rId4" Type="http://schemas.openxmlformats.org/officeDocument/2006/relationships/image" Target="../media/image14.svg"/></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6.xml"/><Relationship Id="rId1" Type="http://schemas.openxmlformats.org/officeDocument/2006/relationships/slideLayout" Target="../slideLayouts/slideLayout27.xml"/><Relationship Id="rId4" Type="http://schemas.openxmlformats.org/officeDocument/2006/relationships/image" Target="../media/image26.svg"/></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7.xml"/><Relationship Id="rId1" Type="http://schemas.openxmlformats.org/officeDocument/2006/relationships/slideLayout" Target="../slideLayouts/slideLayout27.xml"/><Relationship Id="rId4" Type="http://schemas.openxmlformats.org/officeDocument/2006/relationships/image" Target="../media/image28.svg"/></Relationships>
</file>

<file path=ppt/slides/_rels/slide18.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3" Type="http://schemas.openxmlformats.org/officeDocument/2006/relationships/image" Target="../media/image32.svg"/><Relationship Id="rId2" Type="http://schemas.openxmlformats.org/officeDocument/2006/relationships/image" Target="../media/image31.png"/><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3" Type="http://schemas.openxmlformats.org/officeDocument/2006/relationships/hyperlink" Target="https://www.regionaltdonationscentrum.se/utbildningsmaterial-rapporter-statistik/" TargetMode="External"/><Relationship Id="rId2" Type="http://schemas.openxmlformats.org/officeDocument/2006/relationships/notesSlide" Target="../notesSlides/notesSlide2.xml"/><Relationship Id="rId1" Type="http://schemas.openxmlformats.org/officeDocument/2006/relationships/slideLayout" Target="../slideLayouts/slideLayout30.xml"/><Relationship Id="rId4" Type="http://schemas.openxmlformats.org/officeDocument/2006/relationships/hyperlink" Target="https://www.socialstyrelsen.se/globalassets/sharepoint-dokument/artikelkatalog/ovrigt/2022-7-7801.pdf"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27.xml"/><Relationship Id="rId4" Type="http://schemas.openxmlformats.org/officeDocument/2006/relationships/image" Target="../media/image14.svg"/></Relationships>
</file>

<file path=ppt/slides/_rels/slide21.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9.xml"/><Relationship Id="rId1" Type="http://schemas.openxmlformats.org/officeDocument/2006/relationships/slideLayout" Target="../slideLayouts/slideLayout27.xml"/><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35.svg"/></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27.xml"/><Relationship Id="rId4" Type="http://schemas.openxmlformats.org/officeDocument/2006/relationships/image" Target="../media/image14.sv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2.xml"/><Relationship Id="rId1" Type="http://schemas.openxmlformats.org/officeDocument/2006/relationships/slideLayout" Target="../slideLayouts/slideLayout27.xml"/><Relationship Id="rId4" Type="http://schemas.openxmlformats.org/officeDocument/2006/relationships/image" Target="../media/image14.svg"/></Relationships>
</file>

<file path=ppt/slides/_rels/slide27.xml.rels><?xml version="1.0" encoding="UTF-8" standalone="yes"?>
<Relationships xmlns="http://schemas.openxmlformats.org/package/2006/relationships"><Relationship Id="rId3" Type="http://schemas.openxmlformats.org/officeDocument/2006/relationships/image" Target="../media/image39.svg"/><Relationship Id="rId2" Type="http://schemas.openxmlformats.org/officeDocument/2006/relationships/image" Target="../media/image38.png"/><Relationship Id="rId1" Type="http://schemas.openxmlformats.org/officeDocument/2006/relationships/slideLayout" Target="../slideLayouts/slideLayout30.xml"/><Relationship Id="rId5" Type="http://schemas.openxmlformats.org/officeDocument/2006/relationships/image" Target="../media/image41.svg"/><Relationship Id="rId4" Type="http://schemas.openxmlformats.org/officeDocument/2006/relationships/image" Target="../media/image40.png"/></Relationships>
</file>

<file path=ppt/slides/_rels/slide28.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23.xml"/><Relationship Id="rId1" Type="http://schemas.openxmlformats.org/officeDocument/2006/relationships/slideLayout" Target="../slideLayouts/slideLayout27.xml"/><Relationship Id="rId4" Type="http://schemas.openxmlformats.org/officeDocument/2006/relationships/image" Target="../media/image43.svg"/></Relationships>
</file>

<file path=ppt/slides/_rels/slide29.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24.xml"/><Relationship Id="rId1" Type="http://schemas.openxmlformats.org/officeDocument/2006/relationships/slideLayout" Target="../slideLayouts/slideLayout27.xml"/><Relationship Id="rId4" Type="http://schemas.openxmlformats.org/officeDocument/2006/relationships/image" Target="../media/image39.sv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7.xml"/><Relationship Id="rId4" Type="http://schemas.openxmlformats.org/officeDocument/2006/relationships/image" Target="../media/image12.svg"/></Relationships>
</file>

<file path=ppt/slides/_rels/slide30.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25.xml"/><Relationship Id="rId1" Type="http://schemas.openxmlformats.org/officeDocument/2006/relationships/slideLayout" Target="../slideLayouts/slideLayout27.xml"/><Relationship Id="rId4" Type="http://schemas.openxmlformats.org/officeDocument/2006/relationships/image" Target="../media/image45.svg"/></Relationships>
</file>

<file path=ppt/slides/_rels/slide31.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26.xml"/><Relationship Id="rId1" Type="http://schemas.openxmlformats.org/officeDocument/2006/relationships/slideLayout" Target="../slideLayouts/slideLayout27.xml"/><Relationship Id="rId4" Type="http://schemas.openxmlformats.org/officeDocument/2006/relationships/image" Target="../media/image41.svg"/></Relationships>
</file>

<file path=ppt/slides/_rels/slide32.xml.rels><?xml version="1.0" encoding="UTF-8" standalone="yes"?>
<Relationships xmlns="http://schemas.openxmlformats.org/package/2006/relationships"><Relationship Id="rId3" Type="http://schemas.openxmlformats.org/officeDocument/2006/relationships/image" Target="../media/image47.svg"/><Relationship Id="rId2" Type="http://schemas.openxmlformats.org/officeDocument/2006/relationships/image" Target="../media/image46.png"/><Relationship Id="rId1" Type="http://schemas.openxmlformats.org/officeDocument/2006/relationships/slideLayout" Target="../slideLayouts/slideLayout28.xml"/></Relationships>
</file>

<file path=ppt/slides/_rels/slide33.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27.xml"/><Relationship Id="rId1" Type="http://schemas.openxmlformats.org/officeDocument/2006/relationships/slideLayout" Target="../slideLayouts/slideLayout27.xml"/><Relationship Id="rId4" Type="http://schemas.openxmlformats.org/officeDocument/2006/relationships/image" Target="../media/image49.svg"/></Relationships>
</file>

<file path=ppt/slides/_rels/slide34.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28.xml"/><Relationship Id="rId1" Type="http://schemas.openxmlformats.org/officeDocument/2006/relationships/slideLayout" Target="../slideLayouts/slideLayout27.xml"/><Relationship Id="rId4" Type="http://schemas.openxmlformats.org/officeDocument/2006/relationships/image" Target="../media/image51.svg"/></Relationships>
</file>

<file path=ppt/slides/_rels/slide35.xml.rels><?xml version="1.0" encoding="UTF-8" standalone="yes"?>
<Relationships xmlns="http://schemas.openxmlformats.org/package/2006/relationships"><Relationship Id="rId3" Type="http://schemas.openxmlformats.org/officeDocument/2006/relationships/image" Target="../media/image53.svg"/><Relationship Id="rId2" Type="http://schemas.openxmlformats.org/officeDocument/2006/relationships/image" Target="../media/image52.png"/><Relationship Id="rId1" Type="http://schemas.openxmlformats.org/officeDocument/2006/relationships/slideLayout" Target="../slideLayouts/slideLayout28.xml"/></Relationships>
</file>

<file path=ppt/slides/_rels/slide36.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29.xml"/><Relationship Id="rId1" Type="http://schemas.openxmlformats.org/officeDocument/2006/relationships/slideLayout" Target="../slideLayouts/slideLayout27.xml"/><Relationship Id="rId4" Type="http://schemas.openxmlformats.org/officeDocument/2006/relationships/image" Target="../media/image53.svg"/></Relationships>
</file>

<file path=ppt/slides/_rels/slide37.xml.rels><?xml version="1.0" encoding="UTF-8" standalone="yes"?>
<Relationships xmlns="http://schemas.openxmlformats.org/package/2006/relationships"><Relationship Id="rId3" Type="http://schemas.openxmlformats.org/officeDocument/2006/relationships/image" Target="../media/image55.svg"/><Relationship Id="rId2" Type="http://schemas.openxmlformats.org/officeDocument/2006/relationships/image" Target="../media/image54.png"/><Relationship Id="rId1" Type="http://schemas.openxmlformats.org/officeDocument/2006/relationships/slideLayout" Target="../slideLayouts/slideLayout28.xml"/></Relationships>
</file>

<file path=ppt/slides/_rels/slide3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0.xml"/><Relationship Id="rId1" Type="http://schemas.openxmlformats.org/officeDocument/2006/relationships/slideLayout" Target="../slideLayouts/slideLayout27.xml"/><Relationship Id="rId4" Type="http://schemas.openxmlformats.org/officeDocument/2006/relationships/image" Target="../media/image14.svg"/></Relationships>
</file>

<file path=ppt/slides/_rels/slide39.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notesSlide" Target="../notesSlides/notesSlide31.xml"/><Relationship Id="rId1" Type="http://schemas.openxmlformats.org/officeDocument/2006/relationships/slideLayout" Target="../slideLayouts/slideLayout27.xml"/><Relationship Id="rId4" Type="http://schemas.openxmlformats.org/officeDocument/2006/relationships/image" Target="../media/image57.sv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7.xml"/><Relationship Id="rId4" Type="http://schemas.openxmlformats.org/officeDocument/2006/relationships/image" Target="../media/image14.svg"/></Relationships>
</file>

<file path=ppt/slides/_rels/slide40.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notesSlide" Target="../notesSlides/notesSlide32.xml"/><Relationship Id="rId1" Type="http://schemas.openxmlformats.org/officeDocument/2006/relationships/slideLayout" Target="../slideLayouts/slideLayout27.xml"/><Relationship Id="rId4" Type="http://schemas.openxmlformats.org/officeDocument/2006/relationships/image" Target="../media/image59.svg"/></Relationships>
</file>

<file path=ppt/slides/_rels/slide41.xml.rels><?xml version="1.0" encoding="UTF-8" standalone="yes"?>
<Relationships xmlns="http://schemas.openxmlformats.org/package/2006/relationships"><Relationship Id="rId2" Type="http://schemas.openxmlformats.org/officeDocument/2006/relationships/hyperlink" Target="mailto:rdc.karolinska@regionstockholm.se" TargetMode="Externa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30.xml"/><Relationship Id="rId4" Type="http://schemas.openxmlformats.org/officeDocument/2006/relationships/image" Target="../media/image16.sv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7.xml"/><Relationship Id="rId4" Type="http://schemas.openxmlformats.org/officeDocument/2006/relationships/image" Target="../media/image18.sv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7.xml"/><Relationship Id="rId4" Type="http://schemas.openxmlformats.org/officeDocument/2006/relationships/image" Target="../media/image14.svg"/></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27.xml"/><Relationship Id="rId4" Type="http://schemas.openxmlformats.org/officeDocument/2006/relationships/image" Target="../media/image20.svg"/></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27.xml"/><Relationship Id="rId4" Type="http://schemas.openxmlformats.org/officeDocument/2006/relationships/image" Target="../media/image2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81F4EFD6-BB72-466B-A15D-DF0A61044874}"/>
              </a:ext>
            </a:extLst>
          </p:cNvPr>
          <p:cNvSpPr>
            <a:spLocks noGrp="1"/>
          </p:cNvSpPr>
          <p:nvPr>
            <p:ph type="body" sz="quarter" idx="10"/>
          </p:nvPr>
        </p:nvSpPr>
        <p:spPr>
          <a:xfrm>
            <a:off x="232775" y="436310"/>
            <a:ext cx="2126027" cy="2520250"/>
          </a:xfrm>
        </p:spPr>
        <p:txBody>
          <a:bodyPr vert="horz" lIns="91440" tIns="45720" rIns="91440" bIns="45720" rtlCol="0" anchor="t">
            <a:noAutofit/>
          </a:bodyPr>
          <a:lstStyle/>
          <a:p>
            <a:r>
              <a:rPr lang="sv-SE" sz="2400" dirty="0">
                <a:solidFill>
                  <a:schemeClr val="accent6"/>
                </a:solidFill>
                <a:latin typeface="+mn-lt"/>
              </a:rPr>
              <a:t>Nya </a:t>
            </a:r>
            <a:r>
              <a:rPr lang="sv-SE" sz="2400" dirty="0">
                <a:solidFill>
                  <a:schemeClr val="accent6"/>
                </a:solidFill>
                <a:latin typeface="+mn-lt"/>
                <a:cs typeface="Calibri"/>
              </a:rPr>
              <a:t>regler för organdonation</a:t>
            </a:r>
          </a:p>
        </p:txBody>
      </p:sp>
      <p:sp>
        <p:nvSpPr>
          <p:cNvPr id="3" name="Platshållare för text 2">
            <a:extLst>
              <a:ext uri="{FF2B5EF4-FFF2-40B4-BE49-F238E27FC236}">
                <a16:creationId xmlns:a16="http://schemas.microsoft.com/office/drawing/2014/main" id="{26D34C30-072B-46DB-BC7C-E946E257351B}"/>
              </a:ext>
            </a:extLst>
          </p:cNvPr>
          <p:cNvSpPr>
            <a:spLocks noGrp="1"/>
          </p:cNvSpPr>
          <p:nvPr>
            <p:ph type="body" sz="quarter" idx="11"/>
          </p:nvPr>
        </p:nvSpPr>
        <p:spPr/>
        <p:txBody>
          <a:bodyPr>
            <a:normAutofit/>
          </a:bodyPr>
          <a:lstStyle/>
          <a:p>
            <a:endParaRPr lang="sv-SE" sz="1400" dirty="0">
              <a:solidFill>
                <a:schemeClr val="accent6"/>
              </a:solidFill>
            </a:endParaRPr>
          </a:p>
          <a:p>
            <a:r>
              <a:rPr lang="sv-SE" sz="1400" dirty="0">
                <a:solidFill>
                  <a:schemeClr val="accent6"/>
                </a:solidFill>
              </a:rPr>
              <a:t>Regionalt Donationscentrum</a:t>
            </a:r>
          </a:p>
          <a:p>
            <a:r>
              <a:rPr lang="sv-SE" sz="1400" dirty="0">
                <a:solidFill>
                  <a:schemeClr val="accent6"/>
                </a:solidFill>
              </a:rPr>
              <a:t>Stockholm &amp; Gotland</a:t>
            </a:r>
          </a:p>
        </p:txBody>
      </p:sp>
    </p:spTree>
    <p:extLst>
      <p:ext uri="{BB962C8B-B14F-4D97-AF65-F5344CB8AC3E}">
        <p14:creationId xmlns:p14="http://schemas.microsoft.com/office/powerpoint/2010/main" val="103620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D050773-5609-4ABF-4162-07E8144F39C2}"/>
              </a:ext>
            </a:extLst>
          </p:cNvPr>
          <p:cNvSpPr>
            <a:spLocks noGrp="1"/>
          </p:cNvSpPr>
          <p:nvPr>
            <p:ph type="body" sz="quarter" idx="10"/>
          </p:nvPr>
        </p:nvSpPr>
        <p:spPr>
          <a:xfrm>
            <a:off x="1069041" y="1878671"/>
            <a:ext cx="2864128" cy="2878138"/>
          </a:xfrm>
        </p:spPr>
        <p:txBody>
          <a:bodyPr lIns="91440" tIns="45720" rIns="91440" bIns="45720" anchor="ctr"/>
          <a:lstStyle/>
          <a:p>
            <a:r>
              <a:rPr lang="en-US" sz="2800" dirty="0" err="1">
                <a:solidFill>
                  <a:schemeClr val="accent2"/>
                </a:solidFill>
                <a:cs typeface="Calibri Light"/>
              </a:rPr>
              <a:t>Organbevarande</a:t>
            </a:r>
            <a:r>
              <a:rPr lang="en-US" sz="2800" dirty="0">
                <a:solidFill>
                  <a:schemeClr val="accent2"/>
                </a:solidFill>
                <a:cs typeface="Calibri Light"/>
              </a:rPr>
              <a:t> </a:t>
            </a:r>
            <a:r>
              <a:rPr lang="en-US" sz="2800" dirty="0" err="1">
                <a:solidFill>
                  <a:schemeClr val="accent2"/>
                </a:solidFill>
                <a:cs typeface="Calibri Light"/>
              </a:rPr>
              <a:t>behandling</a:t>
            </a:r>
            <a:r>
              <a:rPr lang="en-US" sz="2800" dirty="0">
                <a:solidFill>
                  <a:schemeClr val="accent2"/>
                </a:solidFill>
                <a:cs typeface="Calibri Light"/>
              </a:rPr>
              <a:t> </a:t>
            </a:r>
            <a:r>
              <a:rPr lang="en-US" sz="2800" dirty="0" err="1">
                <a:solidFill>
                  <a:schemeClr val="accent2"/>
                </a:solidFill>
                <a:cs typeface="Calibri Light"/>
              </a:rPr>
              <a:t>kan</a:t>
            </a:r>
            <a:r>
              <a:rPr lang="en-US" sz="2800" dirty="0">
                <a:solidFill>
                  <a:schemeClr val="accent2"/>
                </a:solidFill>
                <a:cs typeface="Calibri Light"/>
              </a:rPr>
              <a:t> </a:t>
            </a:r>
            <a:r>
              <a:rPr lang="en-US" sz="2800" dirty="0" err="1">
                <a:solidFill>
                  <a:schemeClr val="accent2"/>
                </a:solidFill>
                <a:cs typeface="Calibri Light"/>
              </a:rPr>
              <a:t>utgöras</a:t>
            </a:r>
            <a:r>
              <a:rPr lang="en-US" sz="2800" dirty="0">
                <a:solidFill>
                  <a:schemeClr val="accent2"/>
                </a:solidFill>
                <a:cs typeface="Calibri Light"/>
              </a:rPr>
              <a:t> av:</a:t>
            </a:r>
          </a:p>
        </p:txBody>
      </p:sp>
      <p:sp>
        <p:nvSpPr>
          <p:cNvPr id="3" name="Text Placeholder 2">
            <a:extLst>
              <a:ext uri="{FF2B5EF4-FFF2-40B4-BE49-F238E27FC236}">
                <a16:creationId xmlns:a16="http://schemas.microsoft.com/office/drawing/2014/main" id="{F5D73C4D-848E-E04C-0E78-47CFBDA07015}"/>
              </a:ext>
            </a:extLst>
          </p:cNvPr>
          <p:cNvSpPr>
            <a:spLocks noGrp="1"/>
          </p:cNvSpPr>
          <p:nvPr>
            <p:ph type="body" sz="quarter" idx="11"/>
          </p:nvPr>
        </p:nvSpPr>
        <p:spPr/>
        <p:txBody>
          <a:bodyPr lIns="91440" tIns="45720" rIns="91440" bIns="45720" anchor="ctr"/>
          <a:lstStyle/>
          <a:p>
            <a:r>
              <a:rPr lang="en-US" dirty="0">
                <a:cs typeface="Calibri"/>
              </a:rPr>
              <a:t>CVK</a:t>
            </a:r>
          </a:p>
          <a:p>
            <a:r>
              <a:rPr lang="en-US" dirty="0">
                <a:cs typeface="Calibri"/>
              </a:rPr>
              <a:t>CDK</a:t>
            </a:r>
          </a:p>
          <a:p>
            <a:r>
              <a:rPr lang="en-US" dirty="0" err="1">
                <a:cs typeface="Calibri"/>
              </a:rPr>
              <a:t>Elkonvertering</a:t>
            </a:r>
          </a:p>
          <a:p>
            <a:r>
              <a:rPr lang="en-US" dirty="0">
                <a:cs typeface="Calibri"/>
              </a:rPr>
              <a:t>Intubation </a:t>
            </a:r>
            <a:r>
              <a:rPr lang="en-US" dirty="0" err="1">
                <a:cs typeface="Calibri"/>
              </a:rPr>
              <a:t>och</a:t>
            </a:r>
            <a:r>
              <a:rPr lang="en-US" dirty="0">
                <a:cs typeface="Calibri"/>
              </a:rPr>
              <a:t> </a:t>
            </a:r>
            <a:r>
              <a:rPr lang="en-US" dirty="0" err="1">
                <a:cs typeface="Calibri"/>
              </a:rPr>
              <a:t>respiratorbehandling</a:t>
            </a:r>
          </a:p>
          <a:p>
            <a:endParaRPr lang="en-US" dirty="0">
              <a:cs typeface="Calibri"/>
            </a:endParaRPr>
          </a:p>
        </p:txBody>
      </p:sp>
    </p:spTree>
    <p:extLst>
      <p:ext uri="{BB962C8B-B14F-4D97-AF65-F5344CB8AC3E}">
        <p14:creationId xmlns:p14="http://schemas.microsoft.com/office/powerpoint/2010/main" val="1468335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81BB9BEF-BBC3-674C-4665-767117116C44}"/>
              </a:ext>
            </a:extLst>
          </p:cNvPr>
          <p:cNvSpPr>
            <a:spLocks noGrp="1"/>
          </p:cNvSpPr>
          <p:nvPr>
            <p:ph type="title"/>
          </p:nvPr>
        </p:nvSpPr>
        <p:spPr>
          <a:xfrm>
            <a:off x="845820" y="1006383"/>
            <a:ext cx="10500360" cy="2499212"/>
          </a:xfrm>
        </p:spPr>
        <p:txBody>
          <a:bodyPr anchor="t">
            <a:noAutofit/>
          </a:bodyPr>
          <a:lstStyle/>
          <a:p>
            <a:pPr algn="ctr"/>
            <a:r>
              <a:rPr lang="sv-SE" sz="2800" dirty="0"/>
              <a:t>KOMMANDE FYRA SIDOR INNEHÅLLER </a:t>
            </a:r>
            <a:br>
              <a:rPr lang="sv-SE" sz="2800" dirty="0"/>
            </a:br>
            <a:r>
              <a:rPr lang="sv-SE" sz="2800" dirty="0"/>
              <a:t>FÖR DONATIONSARBETET MYCKET CENTRAL LAGTEXT I SIN HELHET </a:t>
            </a:r>
            <a:br>
              <a:rPr lang="sv-SE" sz="2800" dirty="0"/>
            </a:br>
            <a:r>
              <a:rPr lang="sv-SE" sz="2800" dirty="0"/>
              <a:t>GÄLLANDE ORGANBEVARANDE BEHANDLING</a:t>
            </a:r>
            <a:br>
              <a:rPr lang="sv-SE" sz="2400" dirty="0"/>
            </a:br>
            <a:endParaRPr lang="sv-SE" sz="2400" dirty="0"/>
          </a:p>
        </p:txBody>
      </p:sp>
      <p:grpSp>
        <p:nvGrpSpPr>
          <p:cNvPr id="6" name="Group 5">
            <a:extLst>
              <a:ext uri="{FF2B5EF4-FFF2-40B4-BE49-F238E27FC236}">
                <a16:creationId xmlns:a16="http://schemas.microsoft.com/office/drawing/2014/main" id="{DDFB25E8-C7BF-6559-E5AE-8C9375DBA549}"/>
              </a:ext>
            </a:extLst>
          </p:cNvPr>
          <p:cNvGrpSpPr/>
          <p:nvPr/>
        </p:nvGrpSpPr>
        <p:grpSpPr>
          <a:xfrm>
            <a:off x="2536259" y="2891184"/>
            <a:ext cx="7372918" cy="2368737"/>
            <a:chOff x="2004446" y="2727959"/>
            <a:chExt cx="7372918" cy="2368737"/>
          </a:xfrm>
        </p:grpSpPr>
        <p:pic>
          <p:nvPicPr>
            <p:cNvPr id="5" name="Bild 4" descr="Paragraftecken med hel fyllning">
              <a:extLst>
                <a:ext uri="{FF2B5EF4-FFF2-40B4-BE49-F238E27FC236}">
                  <a16:creationId xmlns:a16="http://schemas.microsoft.com/office/drawing/2014/main" id="{34E3348C-FD39-BBA9-E6B2-2A41CDF9FCA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rot="16200000">
              <a:off x="2930295" y="2539001"/>
              <a:ext cx="2360800" cy="2738715"/>
            </a:xfrm>
            <a:prstGeom prst="rect">
              <a:avLst/>
            </a:prstGeom>
            <a:effectLst>
              <a:outerShdw blurRad="50800" dist="38100" dir="2700000" algn="tl" rotWithShape="0">
                <a:prstClr val="black">
                  <a:alpha val="40000"/>
                </a:prstClr>
              </a:outerShdw>
            </a:effectLst>
          </p:spPr>
        </p:pic>
        <p:sp>
          <p:nvSpPr>
            <p:cNvPr id="2" name="Rektangel 1">
              <a:extLst>
                <a:ext uri="{FF2B5EF4-FFF2-40B4-BE49-F238E27FC236}">
                  <a16:creationId xmlns:a16="http://schemas.microsoft.com/office/drawing/2014/main" id="{AF676587-B22C-0D19-3BB8-B1F81FD1CBB2}"/>
                </a:ext>
              </a:extLst>
            </p:cNvPr>
            <p:cNvSpPr/>
            <p:nvPr/>
          </p:nvSpPr>
          <p:spPr>
            <a:xfrm>
              <a:off x="2004446" y="3249275"/>
              <a:ext cx="5746622" cy="1446550"/>
            </a:xfrm>
            <a:prstGeom prst="rect">
              <a:avLst/>
            </a:prstGeom>
            <a:noFill/>
          </p:spPr>
          <p:txBody>
            <a:bodyPr wrap="square" lIns="91440" tIns="45720" rIns="91440" bIns="45720" anchor="t">
              <a:spAutoFit/>
            </a:bodyPr>
            <a:lstStyle/>
            <a:p>
              <a:pPr algn="ctr"/>
              <a:r>
                <a:rPr lang="sv-SE" sz="8800" b="0" cap="none" spc="0" dirty="0">
                  <a:ln w="0"/>
                  <a:solidFill>
                    <a:schemeClr val="accent2"/>
                  </a:solidFill>
                  <a:effectLst>
                    <a:outerShdw blurRad="38100" dist="19050" dir="2700000" algn="tl" rotWithShape="0">
                      <a:schemeClr val="dk1">
                        <a:alpha val="40000"/>
                      </a:schemeClr>
                    </a:outerShdw>
                  </a:effectLst>
                </a:rPr>
                <a:t>4 a</a:t>
              </a:r>
              <a:r>
                <a:rPr lang="sv-SE" sz="8800" dirty="0">
                  <a:ln w="0"/>
                  <a:solidFill>
                    <a:schemeClr val="accent2"/>
                  </a:solidFill>
                  <a:effectLst>
                    <a:outerShdw blurRad="38100" dist="19050" dir="2700000" algn="tl" rotWithShape="0">
                      <a:schemeClr val="dk1">
                        <a:alpha val="40000"/>
                      </a:schemeClr>
                    </a:outerShdw>
                  </a:effectLst>
                </a:rPr>
                <a:t>      </a:t>
              </a:r>
              <a:r>
                <a:rPr lang="sv-SE" sz="8800" b="0" cap="none" spc="0" dirty="0">
                  <a:ln w="0"/>
                  <a:solidFill>
                    <a:schemeClr val="accent2"/>
                  </a:solidFill>
                  <a:effectLst>
                    <a:outerShdw blurRad="38100" dist="19050" dir="2700000" algn="tl" rotWithShape="0">
                      <a:schemeClr val="dk1">
                        <a:alpha val="40000"/>
                      </a:schemeClr>
                    </a:outerShdw>
                  </a:effectLst>
                </a:rPr>
                <a:t>–</a:t>
              </a:r>
              <a:r>
                <a:rPr lang="sv-SE" sz="8800" dirty="0">
                  <a:ln w="0"/>
                  <a:solidFill>
                    <a:schemeClr val="accent2"/>
                  </a:solidFill>
                  <a:effectLst>
                    <a:outerShdw blurRad="38100" dist="19050" dir="2700000" algn="tl" rotWithShape="0">
                      <a:schemeClr val="dk1">
                        <a:alpha val="40000"/>
                      </a:schemeClr>
                    </a:outerShdw>
                  </a:effectLst>
                </a:rPr>
                <a:t> </a:t>
              </a:r>
              <a:r>
                <a:rPr lang="sv-SE" sz="8800" b="0" cap="none" spc="0" dirty="0">
                  <a:ln w="0"/>
                  <a:solidFill>
                    <a:schemeClr val="accent2"/>
                  </a:solidFill>
                  <a:effectLst>
                    <a:outerShdw blurRad="38100" dist="19050" dir="2700000" algn="tl" rotWithShape="0">
                      <a:schemeClr val="dk1">
                        <a:alpha val="40000"/>
                      </a:schemeClr>
                    </a:outerShdw>
                  </a:effectLst>
                </a:rPr>
                <a:t> 4 e</a:t>
              </a:r>
              <a:r>
                <a:rPr lang="sv-SE" sz="5400" dirty="0">
                  <a:ln w="0"/>
                  <a:solidFill>
                    <a:schemeClr val="accent2"/>
                  </a:solidFill>
                  <a:effectLst>
                    <a:outerShdw blurRad="38100" dist="19050" dir="2700000" algn="tl" rotWithShape="0">
                      <a:schemeClr val="dk1">
                        <a:alpha val="40000"/>
                      </a:schemeClr>
                    </a:outerShdw>
                  </a:effectLst>
                </a:rPr>
                <a:t> </a:t>
              </a:r>
              <a:endParaRPr lang="sv-SE" sz="5400" b="0" cap="none" spc="0" dirty="0">
                <a:ln w="0"/>
                <a:solidFill>
                  <a:schemeClr val="accent2"/>
                </a:solidFill>
                <a:effectLst>
                  <a:outerShdw blurRad="38100" dist="19050" dir="2700000" algn="tl" rotWithShape="0">
                    <a:schemeClr val="dk1">
                      <a:alpha val="40000"/>
                    </a:schemeClr>
                  </a:outerShdw>
                </a:effectLst>
              </a:endParaRPr>
            </a:p>
          </p:txBody>
        </p:sp>
        <p:pic>
          <p:nvPicPr>
            <p:cNvPr id="3" name="Bild 4" descr="Paragraftecken med hel fyllning">
              <a:extLst>
                <a:ext uri="{FF2B5EF4-FFF2-40B4-BE49-F238E27FC236}">
                  <a16:creationId xmlns:a16="http://schemas.microsoft.com/office/drawing/2014/main" id="{694DF4F0-8E1D-A21E-194F-775F70445E4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rot="16200000">
              <a:off x="6827607" y="2546938"/>
              <a:ext cx="2360800" cy="2738715"/>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3035736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600231" y="1807789"/>
            <a:ext cx="5749925" cy="2870200"/>
          </a:xfrm>
        </p:spPr>
        <p:txBody>
          <a:bodyPr/>
          <a:lstStyle/>
          <a:p>
            <a:pPr marL="0" indent="0">
              <a:buNone/>
            </a:pPr>
            <a:r>
              <a:rPr lang="sv-SE" dirty="0"/>
              <a:t>4 a § </a:t>
            </a:r>
          </a:p>
          <a:p>
            <a:pPr marL="0" indent="0">
              <a:buNone/>
            </a:pPr>
            <a:r>
              <a:rPr lang="sv-SE" dirty="0"/>
              <a:t>En möjlig donator får ges </a:t>
            </a:r>
            <a:r>
              <a:rPr lang="sv-SE" b="1" dirty="0"/>
              <a:t>organbevarande behandling</a:t>
            </a:r>
            <a:r>
              <a:rPr lang="sv-SE" dirty="0"/>
              <a:t>. Med organbevarande behandling avses intensivvårdsinsatser och andra åtgärder för att bevara organens funktion eller förbättra förutsättningarna för transplantation.</a:t>
            </a:r>
            <a:endParaRPr lang="sv-SE" sz="1800" b="0" i="0" u="none" strike="noStrike" baseline="0" dirty="0">
              <a:solidFill>
                <a:srgbClr val="000000"/>
              </a:solidFill>
              <a:latin typeface="Times New Roman" panose="02020603050405020304" pitchFamily="18" charset="0"/>
            </a:endParaRPr>
          </a:p>
        </p:txBody>
      </p:sp>
      <p:sp>
        <p:nvSpPr>
          <p:cNvPr id="8" name="Platshållare för text 1">
            <a:extLst>
              <a:ext uri="{FF2B5EF4-FFF2-40B4-BE49-F238E27FC236}">
                <a16:creationId xmlns:a16="http://schemas.microsoft.com/office/drawing/2014/main" id="{7902E71E-0D69-2388-F17E-D99E4DFCFAB9}"/>
              </a:ext>
            </a:extLst>
          </p:cNvPr>
          <p:cNvSpPr txBox="1">
            <a:spLocks/>
          </p:cNvSpPr>
          <p:nvPr/>
        </p:nvSpPr>
        <p:spPr>
          <a:xfrm>
            <a:off x="544286" y="1697185"/>
            <a:ext cx="3444618" cy="2878138"/>
          </a:xfrm>
          <a:prstGeom prst="rect">
            <a:avLst/>
          </a:prstGeom>
        </p:spPr>
        <p:txBody>
          <a:bodyPr anchor="ctr"/>
          <a:lstStyle>
            <a:lvl1pPr marL="0" indent="0" algn="r" defTabSz="914400" rtl="0" eaLnBrk="1" latinLnBrk="0" hangingPunct="1">
              <a:lnSpc>
                <a:spcPct val="90000"/>
              </a:lnSpc>
              <a:spcBef>
                <a:spcPts val="1000"/>
              </a:spcBef>
              <a:buFont typeface="Arial" panose="020B0604020202020204" pitchFamily="34" charset="0"/>
              <a:buNone/>
              <a:defRPr sz="4400" kern="1200">
                <a:solidFill>
                  <a:srgbClr val="F5ACB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2800">
                <a:solidFill>
                  <a:schemeClr val="tx2"/>
                </a:solidFill>
              </a:rPr>
              <a:t>Lag (1995:831) </a:t>
            </a:r>
            <a:br>
              <a:rPr lang="sv-SE" sz="2800">
                <a:solidFill>
                  <a:schemeClr val="tx2"/>
                </a:solidFill>
              </a:rPr>
            </a:br>
            <a:r>
              <a:rPr lang="sv-SE" sz="2800">
                <a:solidFill>
                  <a:schemeClr val="tx2"/>
                </a:solidFill>
              </a:rPr>
              <a:t>om transplantation m.m.</a:t>
            </a:r>
            <a:endParaRPr lang="sv-SE" dirty="0"/>
          </a:p>
        </p:txBody>
      </p:sp>
      <p:pic>
        <p:nvPicPr>
          <p:cNvPr id="11" name="Bild 10" descr="Ordförandeklubba med hel fyllning">
            <a:extLst>
              <a:ext uri="{FF2B5EF4-FFF2-40B4-BE49-F238E27FC236}">
                <a16:creationId xmlns:a16="http://schemas.microsoft.com/office/drawing/2014/main" id="{E10F68CB-7133-62AF-2CE4-01E693A525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03948" y="3707981"/>
            <a:ext cx="1274735" cy="1274735"/>
          </a:xfrm>
          <a:prstGeom prst="rect">
            <a:avLst/>
          </a:prstGeom>
        </p:spPr>
      </p:pic>
    </p:spTree>
    <p:extLst>
      <p:ext uri="{BB962C8B-B14F-4D97-AF65-F5344CB8AC3E}">
        <p14:creationId xmlns:p14="http://schemas.microsoft.com/office/powerpoint/2010/main" val="1942871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665387" y="2063888"/>
            <a:ext cx="6703653" cy="2870200"/>
          </a:xfrm>
        </p:spPr>
        <p:txBody>
          <a:bodyPr/>
          <a:lstStyle/>
          <a:p>
            <a:pPr marL="0" indent="0">
              <a:buNone/>
            </a:pPr>
            <a:r>
              <a:rPr lang="sv-SE" dirty="0"/>
              <a:t>4 b § </a:t>
            </a:r>
          </a:p>
          <a:p>
            <a:pPr marL="0" indent="0">
              <a:buNone/>
            </a:pPr>
            <a:r>
              <a:rPr lang="sv-SE" b="1" dirty="0"/>
              <a:t>Organbevarande behandling </a:t>
            </a:r>
            <a:r>
              <a:rPr lang="sv-SE" dirty="0"/>
              <a:t>får ges efter att en legitimerad läkare i samråd med en annan legitimerad läkare har gjort ställningstagandet att inte inleda eller fortsätta livsuppehållande behandling och att tidpunkten för ställningstagandet har dokumenterats. </a:t>
            </a:r>
          </a:p>
          <a:p>
            <a:pPr marL="0" indent="0">
              <a:buNone/>
            </a:pPr>
            <a:r>
              <a:rPr lang="sv-SE" dirty="0"/>
              <a:t>Den organbevarande behandlingen får ges under förutsättning att den inte </a:t>
            </a:r>
          </a:p>
          <a:p>
            <a:pPr marL="0" indent="0">
              <a:buNone/>
            </a:pPr>
            <a:r>
              <a:rPr lang="sv-SE" dirty="0"/>
              <a:t>1. kan vänta till efter döden, </a:t>
            </a:r>
          </a:p>
          <a:p>
            <a:pPr marL="0" indent="0">
              <a:buNone/>
            </a:pPr>
            <a:r>
              <a:rPr lang="sv-SE" dirty="0"/>
              <a:t>2. medför mer än ringa smärta eller ringa skada för den möjliga donatorn, och </a:t>
            </a:r>
          </a:p>
          <a:p>
            <a:pPr marL="0" indent="0">
              <a:spcAft>
                <a:spcPts val="800"/>
              </a:spcAft>
              <a:buNone/>
            </a:pPr>
            <a:r>
              <a:rPr lang="sv-SE" dirty="0"/>
              <a:t>3. hindrar insatser för den möjliga donatorns egen skull. </a:t>
            </a:r>
          </a:p>
          <a:p>
            <a:pPr marL="0" indent="0">
              <a:buNone/>
            </a:pPr>
            <a:endParaRPr lang="sv-SE" dirty="0"/>
          </a:p>
        </p:txBody>
      </p:sp>
      <p:sp>
        <p:nvSpPr>
          <p:cNvPr id="8" name="Platshållare för text 1">
            <a:extLst>
              <a:ext uri="{FF2B5EF4-FFF2-40B4-BE49-F238E27FC236}">
                <a16:creationId xmlns:a16="http://schemas.microsoft.com/office/drawing/2014/main" id="{FE78BDCC-897C-92AF-1F77-FF55F9A0E1EE}"/>
              </a:ext>
            </a:extLst>
          </p:cNvPr>
          <p:cNvSpPr>
            <a:spLocks noGrp="1"/>
          </p:cNvSpPr>
          <p:nvPr>
            <p:ph type="body" sz="quarter" idx="10"/>
          </p:nvPr>
        </p:nvSpPr>
        <p:spPr>
          <a:xfrm>
            <a:off x="544286" y="1697185"/>
            <a:ext cx="3444618" cy="2878138"/>
          </a:xfrm>
        </p:spPr>
        <p:txBody>
          <a:bodyPr/>
          <a:lstStyle/>
          <a:p>
            <a:r>
              <a:rPr lang="sv-SE" sz="2800" dirty="0">
                <a:solidFill>
                  <a:schemeClr val="tx2"/>
                </a:solidFill>
              </a:rPr>
              <a:t>Lag (1995:831) </a:t>
            </a:r>
            <a:br>
              <a:rPr lang="sv-SE" sz="2800" dirty="0">
                <a:solidFill>
                  <a:schemeClr val="tx2"/>
                </a:solidFill>
              </a:rPr>
            </a:br>
            <a:r>
              <a:rPr lang="sv-SE" sz="2800" dirty="0">
                <a:solidFill>
                  <a:schemeClr val="tx2"/>
                </a:solidFill>
              </a:rPr>
              <a:t>om transplantation m.m.</a:t>
            </a:r>
            <a:endParaRPr lang="sv-SE" dirty="0"/>
          </a:p>
        </p:txBody>
      </p:sp>
      <p:pic>
        <p:nvPicPr>
          <p:cNvPr id="11" name="Bild 10" descr="Ordförandeklubba med hel fyllning">
            <a:extLst>
              <a:ext uri="{FF2B5EF4-FFF2-40B4-BE49-F238E27FC236}">
                <a16:creationId xmlns:a16="http://schemas.microsoft.com/office/drawing/2014/main" id="{15200C16-D2E9-03F0-3A25-897969590E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03948" y="3707981"/>
            <a:ext cx="1274735" cy="1274735"/>
          </a:xfrm>
          <a:prstGeom prst="rect">
            <a:avLst/>
          </a:prstGeom>
        </p:spPr>
      </p:pic>
    </p:spTree>
    <p:extLst>
      <p:ext uri="{BB962C8B-B14F-4D97-AF65-F5344CB8AC3E}">
        <p14:creationId xmlns:p14="http://schemas.microsoft.com/office/powerpoint/2010/main" val="321770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641090" y="2050390"/>
            <a:ext cx="6747345" cy="3207406"/>
          </a:xfrm>
        </p:spPr>
        <p:txBody>
          <a:bodyPr/>
          <a:lstStyle/>
          <a:p>
            <a:pPr marL="0" indent="0">
              <a:buNone/>
            </a:pPr>
            <a:r>
              <a:rPr lang="sv-SE" dirty="0"/>
              <a:t>4 c § </a:t>
            </a:r>
          </a:p>
          <a:p>
            <a:pPr marL="0" indent="0">
              <a:buNone/>
            </a:pPr>
            <a:r>
              <a:rPr lang="sv-SE" dirty="0"/>
              <a:t>Om en möjlig donator får </a:t>
            </a:r>
            <a:r>
              <a:rPr lang="sv-SE" b="1" dirty="0"/>
              <a:t>organbevarande behandling</a:t>
            </a:r>
            <a:r>
              <a:rPr lang="sv-SE" dirty="0"/>
              <a:t>, ska förutsättningarna för donation</a:t>
            </a:r>
            <a:r>
              <a:rPr lang="sv-SE" dirty="0">
                <a:solidFill>
                  <a:schemeClr val="accent4">
                    <a:lumMod val="75000"/>
                  </a:schemeClr>
                </a:solidFill>
              </a:rPr>
              <a:t>*</a:t>
            </a:r>
            <a:r>
              <a:rPr lang="sv-SE" dirty="0"/>
              <a:t> utredas skyndsamt.</a:t>
            </a:r>
          </a:p>
          <a:p>
            <a:pPr marL="0" indent="0">
              <a:buNone/>
            </a:pPr>
            <a:endParaRPr lang="sv-SE" dirty="0"/>
          </a:p>
          <a:p>
            <a:pPr marL="0" indent="0">
              <a:buNone/>
            </a:pPr>
            <a:r>
              <a:rPr lang="sv-SE" dirty="0"/>
              <a:t>4 d § </a:t>
            </a:r>
          </a:p>
          <a:p>
            <a:pPr marL="0" indent="0">
              <a:buNone/>
            </a:pPr>
            <a:r>
              <a:rPr lang="sv-SE" dirty="0"/>
              <a:t>Den </a:t>
            </a:r>
            <a:r>
              <a:rPr lang="sv-SE" b="1" dirty="0"/>
              <a:t>organbevarande behandlingen </a:t>
            </a:r>
            <a:r>
              <a:rPr lang="sv-SE" dirty="0"/>
              <a:t>ska avslutas skyndsamt,  om utredning visar att det inte finns förutsättningar för donation. </a:t>
            </a:r>
          </a:p>
          <a:p>
            <a:pPr marL="0" indent="0">
              <a:buNone/>
            </a:pPr>
            <a:endParaRPr lang="sv-SE" dirty="0"/>
          </a:p>
          <a:p>
            <a:pPr marL="0" indent="0">
              <a:buNone/>
            </a:pPr>
            <a:r>
              <a:rPr lang="sv-SE" sz="1600" dirty="0">
                <a:solidFill>
                  <a:schemeClr val="accent4">
                    <a:lumMod val="90000"/>
                  </a:schemeClr>
                </a:solidFill>
              </a:rPr>
              <a:t> </a:t>
            </a:r>
            <a:r>
              <a:rPr lang="sv-SE" sz="1600" dirty="0">
                <a:solidFill>
                  <a:schemeClr val="accent4">
                    <a:lumMod val="75000"/>
                  </a:schemeClr>
                </a:solidFill>
              </a:rPr>
              <a:t>* ”Förutsättningar för donation” likställs i lagtexten med inställningen till donation. Att det finns förutsättningar för donation innebär således att inställningen till donation är utredd positiv.</a:t>
            </a:r>
          </a:p>
        </p:txBody>
      </p:sp>
      <p:sp>
        <p:nvSpPr>
          <p:cNvPr id="8" name="Platshållare för text 1">
            <a:extLst>
              <a:ext uri="{FF2B5EF4-FFF2-40B4-BE49-F238E27FC236}">
                <a16:creationId xmlns:a16="http://schemas.microsoft.com/office/drawing/2014/main" id="{BEF4816F-1BCF-7626-71B3-10DC728A2218}"/>
              </a:ext>
            </a:extLst>
          </p:cNvPr>
          <p:cNvSpPr>
            <a:spLocks noGrp="1"/>
          </p:cNvSpPr>
          <p:nvPr>
            <p:ph type="body" sz="quarter" idx="10"/>
          </p:nvPr>
        </p:nvSpPr>
        <p:spPr>
          <a:xfrm>
            <a:off x="544286" y="1697185"/>
            <a:ext cx="3444618" cy="2878138"/>
          </a:xfrm>
        </p:spPr>
        <p:txBody>
          <a:bodyPr/>
          <a:lstStyle/>
          <a:p>
            <a:r>
              <a:rPr lang="sv-SE" sz="2800" dirty="0">
                <a:solidFill>
                  <a:schemeClr val="tx2"/>
                </a:solidFill>
              </a:rPr>
              <a:t>Lag (1995:831) </a:t>
            </a:r>
            <a:br>
              <a:rPr lang="sv-SE" sz="2800" dirty="0">
                <a:solidFill>
                  <a:schemeClr val="tx2"/>
                </a:solidFill>
              </a:rPr>
            </a:br>
            <a:r>
              <a:rPr lang="sv-SE" sz="2800" dirty="0">
                <a:solidFill>
                  <a:schemeClr val="tx2"/>
                </a:solidFill>
              </a:rPr>
              <a:t>om transplantation m.m.</a:t>
            </a:r>
            <a:endParaRPr lang="sv-SE" dirty="0"/>
          </a:p>
        </p:txBody>
      </p:sp>
      <p:pic>
        <p:nvPicPr>
          <p:cNvPr id="11" name="Bild 10" descr="Ordförandeklubba med hel fyllning">
            <a:extLst>
              <a:ext uri="{FF2B5EF4-FFF2-40B4-BE49-F238E27FC236}">
                <a16:creationId xmlns:a16="http://schemas.microsoft.com/office/drawing/2014/main" id="{0FCCAA46-BAC2-3E72-328B-2BE65235203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03948" y="3707981"/>
            <a:ext cx="1274735" cy="1274735"/>
          </a:xfrm>
          <a:prstGeom prst="rect">
            <a:avLst/>
          </a:prstGeom>
        </p:spPr>
      </p:pic>
    </p:spTree>
    <p:extLst>
      <p:ext uri="{BB962C8B-B14F-4D97-AF65-F5344CB8AC3E}">
        <p14:creationId xmlns:p14="http://schemas.microsoft.com/office/powerpoint/2010/main" val="1752543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666492" y="2274928"/>
            <a:ext cx="6160835" cy="2870200"/>
          </a:xfrm>
        </p:spPr>
        <p:txBody>
          <a:bodyPr/>
          <a:lstStyle/>
          <a:p>
            <a:pPr marL="0" indent="0">
              <a:buNone/>
            </a:pPr>
            <a:endParaRPr lang="sv-SE" dirty="0">
              <a:solidFill>
                <a:schemeClr val="accent4"/>
              </a:solidFill>
            </a:endParaRPr>
          </a:p>
          <a:p>
            <a:pPr marL="0" indent="0">
              <a:buNone/>
            </a:pPr>
            <a:r>
              <a:rPr lang="sv-SE" dirty="0"/>
              <a:t>4 e § </a:t>
            </a:r>
          </a:p>
          <a:p>
            <a:pPr marL="0" indent="0">
              <a:buNone/>
            </a:pPr>
            <a:r>
              <a:rPr lang="sv-SE" dirty="0"/>
              <a:t>Den </a:t>
            </a:r>
            <a:r>
              <a:rPr lang="sv-SE" b="1" dirty="0"/>
              <a:t>organbevarande behandlingen </a:t>
            </a:r>
            <a:r>
              <a:rPr lang="sv-SE" dirty="0"/>
              <a:t>får pågå i högst 72 timmar från tidpunkten för brytpunktsbeslutet. Om det finns särskilda skäl och utredning visar att det finns förutsättningar för donation, får sådan behandling ges under ytterligare en kort tid. </a:t>
            </a:r>
          </a:p>
          <a:p>
            <a:pPr marL="0" indent="0">
              <a:buNone/>
            </a:pPr>
            <a:r>
              <a:rPr lang="sv-SE" dirty="0"/>
              <a:t> </a:t>
            </a:r>
          </a:p>
          <a:p>
            <a:pPr marL="0" indent="0">
              <a:buNone/>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SE" dirty="0"/>
          </a:p>
        </p:txBody>
      </p:sp>
      <p:sp>
        <p:nvSpPr>
          <p:cNvPr id="8" name="Platshållare för text 1">
            <a:extLst>
              <a:ext uri="{FF2B5EF4-FFF2-40B4-BE49-F238E27FC236}">
                <a16:creationId xmlns:a16="http://schemas.microsoft.com/office/drawing/2014/main" id="{213E21D6-E087-F427-60A1-0CEDC94981F4}"/>
              </a:ext>
            </a:extLst>
          </p:cNvPr>
          <p:cNvSpPr>
            <a:spLocks noGrp="1"/>
          </p:cNvSpPr>
          <p:nvPr>
            <p:ph type="body" sz="quarter" idx="10"/>
          </p:nvPr>
        </p:nvSpPr>
        <p:spPr>
          <a:xfrm>
            <a:off x="544286" y="1697185"/>
            <a:ext cx="3444618" cy="2878138"/>
          </a:xfrm>
        </p:spPr>
        <p:txBody>
          <a:bodyPr/>
          <a:lstStyle/>
          <a:p>
            <a:r>
              <a:rPr lang="sv-SE" sz="2800" dirty="0">
                <a:solidFill>
                  <a:schemeClr val="tx2"/>
                </a:solidFill>
              </a:rPr>
              <a:t>Lag (1995:831) </a:t>
            </a:r>
            <a:br>
              <a:rPr lang="sv-SE" sz="2800" dirty="0">
                <a:solidFill>
                  <a:schemeClr val="tx2"/>
                </a:solidFill>
              </a:rPr>
            </a:br>
            <a:r>
              <a:rPr lang="sv-SE" sz="2800" dirty="0">
                <a:solidFill>
                  <a:schemeClr val="tx2"/>
                </a:solidFill>
              </a:rPr>
              <a:t>om transplantation m.m.</a:t>
            </a:r>
            <a:endParaRPr lang="sv-SE" dirty="0"/>
          </a:p>
        </p:txBody>
      </p:sp>
      <p:pic>
        <p:nvPicPr>
          <p:cNvPr id="9" name="Bild 8" descr="Ordförandeklubba med hel fyllning">
            <a:extLst>
              <a:ext uri="{FF2B5EF4-FFF2-40B4-BE49-F238E27FC236}">
                <a16:creationId xmlns:a16="http://schemas.microsoft.com/office/drawing/2014/main" id="{428257E0-9834-D413-259B-EA5888D5F4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03948" y="3707981"/>
            <a:ext cx="1274735" cy="1274735"/>
          </a:xfrm>
          <a:prstGeom prst="rect">
            <a:avLst/>
          </a:prstGeom>
        </p:spPr>
      </p:pic>
    </p:spTree>
    <p:extLst>
      <p:ext uri="{BB962C8B-B14F-4D97-AF65-F5344CB8AC3E}">
        <p14:creationId xmlns:p14="http://schemas.microsoft.com/office/powerpoint/2010/main" val="1147475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666492" y="2179133"/>
            <a:ext cx="6649208" cy="2870200"/>
          </a:xfrm>
        </p:spPr>
        <p:txBody>
          <a:bodyPr/>
          <a:lstStyle/>
          <a:p>
            <a:pPr marL="0" indent="0">
              <a:buNone/>
            </a:pPr>
            <a:r>
              <a:rPr lang="sv-SE" b="1" dirty="0"/>
              <a:t>Särskilda skäl kan vara: </a:t>
            </a:r>
          </a:p>
          <a:p>
            <a:pPr marL="0" indent="0">
              <a:buNone/>
            </a:pPr>
            <a:r>
              <a:rPr lang="sv-SE" dirty="0"/>
              <a:t>Att slutföra fastställandet av död vid en DBD-process.</a:t>
            </a:r>
          </a:p>
          <a:p>
            <a:pPr marL="0" indent="0">
              <a:buNone/>
            </a:pPr>
            <a:r>
              <a:rPr lang="sv-SE" dirty="0"/>
              <a:t>Att möjliggöra DCD, då total hjärninfarkt inte kan konstateras inom 72 timmar, och en DCD-process skulle kunna bli aktuell. </a:t>
            </a:r>
          </a:p>
          <a:p>
            <a:pPr marL="0" indent="0">
              <a:buNone/>
            </a:pPr>
            <a:r>
              <a:rPr lang="sv-SE" dirty="0"/>
              <a:t>Organbevarande behandling kan ges under ytterligare en kort tid för att det ska vara möjligt att tillvarata organ och organisera transplantationsingrepp.</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SE" dirty="0"/>
          </a:p>
        </p:txBody>
      </p:sp>
      <p:sp>
        <p:nvSpPr>
          <p:cNvPr id="8" name="Platshållare för text 1">
            <a:extLst>
              <a:ext uri="{FF2B5EF4-FFF2-40B4-BE49-F238E27FC236}">
                <a16:creationId xmlns:a16="http://schemas.microsoft.com/office/drawing/2014/main" id="{213E21D6-E087-F427-60A1-0CEDC94981F4}"/>
              </a:ext>
            </a:extLst>
          </p:cNvPr>
          <p:cNvSpPr>
            <a:spLocks noGrp="1"/>
          </p:cNvSpPr>
          <p:nvPr>
            <p:ph type="body" sz="quarter" idx="10"/>
          </p:nvPr>
        </p:nvSpPr>
        <p:spPr>
          <a:xfrm>
            <a:off x="535108" y="1436630"/>
            <a:ext cx="3444618" cy="2878138"/>
          </a:xfrm>
        </p:spPr>
        <p:txBody>
          <a:bodyPr/>
          <a:lstStyle/>
          <a:p>
            <a:r>
              <a:rPr lang="sv-SE" sz="2800" dirty="0">
                <a:solidFill>
                  <a:schemeClr val="tx2"/>
                </a:solidFill>
              </a:rPr>
              <a:t>Särskilda </a:t>
            </a:r>
            <a:br>
              <a:rPr lang="sv-SE" sz="2800" dirty="0">
                <a:solidFill>
                  <a:schemeClr val="tx2"/>
                </a:solidFill>
              </a:rPr>
            </a:br>
            <a:r>
              <a:rPr lang="sv-SE" sz="2800" dirty="0">
                <a:solidFill>
                  <a:schemeClr val="tx2"/>
                </a:solidFill>
              </a:rPr>
              <a:t>skäl att </a:t>
            </a:r>
            <a:br>
              <a:rPr lang="sv-SE" sz="2800" dirty="0">
                <a:solidFill>
                  <a:schemeClr val="tx2"/>
                </a:solidFill>
              </a:rPr>
            </a:br>
            <a:r>
              <a:rPr lang="sv-SE" sz="2800" dirty="0">
                <a:solidFill>
                  <a:schemeClr val="tx2"/>
                </a:solidFill>
              </a:rPr>
              <a:t>överskrida </a:t>
            </a:r>
            <a:br>
              <a:rPr lang="sv-SE" sz="2800" dirty="0">
                <a:solidFill>
                  <a:schemeClr val="tx2"/>
                </a:solidFill>
              </a:rPr>
            </a:br>
            <a:r>
              <a:rPr lang="sv-SE" sz="2800" dirty="0">
                <a:solidFill>
                  <a:schemeClr val="tx2"/>
                </a:solidFill>
              </a:rPr>
              <a:t>72 h</a:t>
            </a:r>
            <a:endParaRPr lang="sv-SE" dirty="0"/>
          </a:p>
        </p:txBody>
      </p:sp>
      <p:pic>
        <p:nvPicPr>
          <p:cNvPr id="9" name="Bild 8" descr="Tidtagarur med hel fyllning">
            <a:extLst>
              <a:ext uri="{FF2B5EF4-FFF2-40B4-BE49-F238E27FC236}">
                <a16:creationId xmlns:a16="http://schemas.microsoft.com/office/drawing/2014/main" id="{428257E0-9834-D413-259B-EA5888D5F4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2703948" y="3639401"/>
            <a:ext cx="1274735" cy="1274735"/>
          </a:xfrm>
          <a:prstGeom prst="rect">
            <a:avLst/>
          </a:prstGeom>
        </p:spPr>
      </p:pic>
    </p:spTree>
    <p:extLst>
      <p:ext uri="{BB962C8B-B14F-4D97-AF65-F5344CB8AC3E}">
        <p14:creationId xmlns:p14="http://schemas.microsoft.com/office/powerpoint/2010/main" val="1564185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E1991B8-AB33-4998-A35F-93463901651A}"/>
              </a:ext>
            </a:extLst>
          </p:cNvPr>
          <p:cNvSpPr>
            <a:spLocks noGrp="1"/>
          </p:cNvSpPr>
          <p:nvPr>
            <p:ph type="body" sz="quarter" idx="10"/>
          </p:nvPr>
        </p:nvSpPr>
        <p:spPr>
          <a:xfrm>
            <a:off x="544286" y="1662288"/>
            <a:ext cx="3388883" cy="2878138"/>
          </a:xfrm>
        </p:spPr>
        <p:txBody>
          <a:bodyPr/>
          <a:lstStyle/>
          <a:p>
            <a:r>
              <a:rPr lang="sv-SE" sz="3200" dirty="0">
                <a:solidFill>
                  <a:schemeClr val="accent2"/>
                </a:solidFill>
              </a:rPr>
              <a:t>Lagändringen innebär att:</a:t>
            </a:r>
          </a:p>
        </p:txBody>
      </p:sp>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601336" y="2110771"/>
            <a:ext cx="5749925" cy="2870200"/>
          </a:xfrm>
        </p:spPr>
        <p:txBody>
          <a:bodyPr lIns="91440" tIns="45720" rIns="91440" bIns="45720" anchor="ctr"/>
          <a:lstStyle/>
          <a:p>
            <a:r>
              <a:rPr lang="sv-SE" dirty="0"/>
              <a:t>En möjlig donator får ges organbevarande behandling efter brytpunksbeslut</a:t>
            </a:r>
          </a:p>
          <a:p>
            <a:r>
              <a:rPr lang="sv-SE" dirty="0"/>
              <a:t>Organbevarande behandling regleras av tre skyddande principer</a:t>
            </a:r>
          </a:p>
          <a:p>
            <a:r>
              <a:rPr lang="sv-SE" dirty="0"/>
              <a:t>Behandling får pågå i högst 72 timmar från brytpunktsbeslutet</a:t>
            </a:r>
          </a:p>
        </p:txBody>
      </p:sp>
      <p:pic>
        <p:nvPicPr>
          <p:cNvPr id="5" name="Bild 4" descr="Utropstecken med hel fyllning">
            <a:extLst>
              <a:ext uri="{FF2B5EF4-FFF2-40B4-BE49-F238E27FC236}">
                <a16:creationId xmlns:a16="http://schemas.microsoft.com/office/drawing/2014/main" id="{F0B24CFE-96D7-7012-43BF-2676E10D7F3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63069" y="3730755"/>
            <a:ext cx="1357371" cy="1357371"/>
          </a:xfrm>
          <a:prstGeom prst="rect">
            <a:avLst/>
          </a:prstGeom>
        </p:spPr>
      </p:pic>
    </p:spTree>
    <p:extLst>
      <p:ext uri="{BB962C8B-B14F-4D97-AF65-F5344CB8AC3E}">
        <p14:creationId xmlns:p14="http://schemas.microsoft.com/office/powerpoint/2010/main" val="974557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81BB9BEF-BBC3-674C-4665-767117116C44}"/>
              </a:ext>
            </a:extLst>
          </p:cNvPr>
          <p:cNvSpPr>
            <a:spLocks noGrp="1"/>
          </p:cNvSpPr>
          <p:nvPr>
            <p:ph type="title"/>
          </p:nvPr>
        </p:nvSpPr>
        <p:spPr>
          <a:xfrm>
            <a:off x="1257098" y="445273"/>
            <a:ext cx="9791902" cy="2499212"/>
          </a:xfrm>
        </p:spPr>
        <p:txBody>
          <a:bodyPr>
            <a:noAutofit/>
          </a:bodyPr>
          <a:lstStyle/>
          <a:p>
            <a:pPr algn="ctr"/>
            <a:r>
              <a:rPr lang="sv-SE" sz="2800" dirty="0"/>
              <a:t>MEDICINSK UTREDNING FÖRE DÖDEN</a:t>
            </a:r>
            <a:br>
              <a:rPr lang="sv-SE" sz="2800" dirty="0"/>
            </a:br>
            <a:br>
              <a:rPr lang="sv-SE" sz="2800" dirty="0"/>
            </a:br>
            <a:endParaRPr lang="sv-SE" sz="2800" dirty="0"/>
          </a:p>
        </p:txBody>
      </p:sp>
      <p:pic>
        <p:nvPicPr>
          <p:cNvPr id="5" name="Bild 4" descr="Zooma ut med hel fyllning">
            <a:extLst>
              <a:ext uri="{FF2B5EF4-FFF2-40B4-BE49-F238E27FC236}">
                <a16:creationId xmlns:a16="http://schemas.microsoft.com/office/drawing/2014/main" id="{34E3348C-FD39-BBA9-E6B2-2A41CDF9FCA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951136" y="2395765"/>
            <a:ext cx="2738715" cy="2738715"/>
          </a:xfrm>
          <a:prstGeom prst="rect">
            <a:avLst/>
          </a:prstGeom>
        </p:spPr>
      </p:pic>
    </p:spTree>
    <p:extLst>
      <p:ext uri="{BB962C8B-B14F-4D97-AF65-F5344CB8AC3E}">
        <p14:creationId xmlns:p14="http://schemas.microsoft.com/office/powerpoint/2010/main" val="2136275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7979FFD-2A7E-0B85-997C-60326C6F621C}"/>
              </a:ext>
            </a:extLst>
          </p:cNvPr>
          <p:cNvSpPr>
            <a:spLocks noGrp="1"/>
          </p:cNvSpPr>
          <p:nvPr>
            <p:ph type="body" sz="quarter" idx="10"/>
          </p:nvPr>
        </p:nvSpPr>
        <p:spPr>
          <a:xfrm>
            <a:off x="1069041" y="1730344"/>
            <a:ext cx="2864128" cy="2878138"/>
          </a:xfrm>
        </p:spPr>
        <p:txBody>
          <a:bodyPr lIns="91440" tIns="45720" rIns="91440" bIns="45720" anchor="ctr"/>
          <a:lstStyle/>
          <a:p>
            <a:r>
              <a:rPr lang="en-US" sz="2800" dirty="0" err="1">
                <a:solidFill>
                  <a:schemeClr val="accent5"/>
                </a:solidFill>
                <a:cs typeface="Calibri Light"/>
              </a:rPr>
              <a:t>Medicinsk</a:t>
            </a:r>
            <a:r>
              <a:rPr lang="en-US" sz="2800" dirty="0">
                <a:solidFill>
                  <a:schemeClr val="accent5"/>
                </a:solidFill>
                <a:cs typeface="Calibri Light"/>
              </a:rPr>
              <a:t> </a:t>
            </a:r>
            <a:r>
              <a:rPr lang="en-US" sz="2800" dirty="0" err="1">
                <a:solidFill>
                  <a:schemeClr val="accent5"/>
                </a:solidFill>
                <a:cs typeface="Calibri Light"/>
              </a:rPr>
              <a:t>utredning</a:t>
            </a:r>
            <a:r>
              <a:rPr lang="en-US" sz="2800" dirty="0">
                <a:solidFill>
                  <a:schemeClr val="accent5"/>
                </a:solidFill>
                <a:cs typeface="Calibri Light"/>
              </a:rPr>
              <a:t> </a:t>
            </a:r>
            <a:r>
              <a:rPr lang="en-US" sz="2800" dirty="0" err="1">
                <a:solidFill>
                  <a:schemeClr val="accent5"/>
                </a:solidFill>
                <a:cs typeface="Calibri Light"/>
              </a:rPr>
              <a:t>före</a:t>
            </a:r>
            <a:r>
              <a:rPr lang="en-US" sz="2800" dirty="0">
                <a:solidFill>
                  <a:schemeClr val="accent5"/>
                </a:solidFill>
                <a:cs typeface="Calibri Light"/>
              </a:rPr>
              <a:t> </a:t>
            </a:r>
            <a:r>
              <a:rPr lang="en-US" sz="2800" dirty="0" err="1">
                <a:solidFill>
                  <a:schemeClr val="accent5"/>
                </a:solidFill>
                <a:cs typeface="Calibri Light"/>
              </a:rPr>
              <a:t>döden</a:t>
            </a:r>
            <a:r>
              <a:rPr lang="en-US" sz="2800" dirty="0">
                <a:solidFill>
                  <a:schemeClr val="accent5"/>
                </a:solidFill>
                <a:cs typeface="Calibri Light"/>
              </a:rPr>
              <a:t> </a:t>
            </a:r>
            <a:r>
              <a:rPr lang="en-US" sz="2800" dirty="0" err="1">
                <a:solidFill>
                  <a:schemeClr val="accent5"/>
                </a:solidFill>
                <a:cs typeface="Calibri Light"/>
              </a:rPr>
              <a:t>får</a:t>
            </a:r>
            <a:r>
              <a:rPr lang="en-US" sz="2800" dirty="0">
                <a:solidFill>
                  <a:schemeClr val="accent5"/>
                </a:solidFill>
                <a:cs typeface="Calibri Light"/>
              </a:rPr>
              <a:t> </a:t>
            </a:r>
            <a:r>
              <a:rPr lang="en-US" sz="2800" dirty="0" err="1">
                <a:solidFill>
                  <a:schemeClr val="accent5"/>
                </a:solidFill>
                <a:cs typeface="Calibri Light"/>
              </a:rPr>
              <a:t>genomföras</a:t>
            </a:r>
            <a:r>
              <a:rPr lang="en-US" sz="2800" dirty="0">
                <a:solidFill>
                  <a:schemeClr val="accent5"/>
                </a:solidFill>
                <a:cs typeface="Calibri Light"/>
              </a:rPr>
              <a:t>:</a:t>
            </a:r>
            <a:endParaRPr lang="en-US" sz="2800" dirty="0">
              <a:solidFill>
                <a:schemeClr val="accent5"/>
              </a:solidFill>
            </a:endParaRPr>
          </a:p>
        </p:txBody>
      </p:sp>
      <p:sp>
        <p:nvSpPr>
          <p:cNvPr id="3" name="Text Placeholder 2">
            <a:extLst>
              <a:ext uri="{FF2B5EF4-FFF2-40B4-BE49-F238E27FC236}">
                <a16:creationId xmlns:a16="http://schemas.microsoft.com/office/drawing/2014/main" id="{4546DB0F-0612-9567-515F-3098EA56E3BA}"/>
              </a:ext>
            </a:extLst>
          </p:cNvPr>
          <p:cNvSpPr>
            <a:spLocks noGrp="1"/>
          </p:cNvSpPr>
          <p:nvPr>
            <p:ph type="body" sz="quarter" idx="11"/>
          </p:nvPr>
        </p:nvSpPr>
        <p:spPr>
          <a:xfrm>
            <a:off x="4638675" y="1821638"/>
            <a:ext cx="5749925" cy="2870200"/>
          </a:xfrm>
        </p:spPr>
        <p:txBody>
          <a:bodyPr lIns="91440" tIns="45720" rIns="91440" bIns="45720" anchor="ctr"/>
          <a:lstStyle/>
          <a:p>
            <a:r>
              <a:rPr lang="en-US" dirty="0">
                <a:cs typeface="Calibri"/>
              </a:rPr>
              <a:t>Om det </a:t>
            </a:r>
            <a:r>
              <a:rPr lang="en-US" dirty="0" err="1">
                <a:cs typeface="Calibri"/>
              </a:rPr>
              <a:t>finns</a:t>
            </a:r>
            <a:r>
              <a:rPr lang="en-US" dirty="0">
                <a:cs typeface="Calibri"/>
              </a:rPr>
              <a:t> </a:t>
            </a:r>
            <a:r>
              <a:rPr lang="en-US" dirty="0" err="1">
                <a:cs typeface="Calibri"/>
              </a:rPr>
              <a:t>samtycke</a:t>
            </a:r>
            <a:r>
              <a:rPr lang="en-US" dirty="0">
                <a:cs typeface="Calibri"/>
              </a:rPr>
              <a:t> till donation</a:t>
            </a:r>
          </a:p>
          <a:p>
            <a:r>
              <a:rPr lang="sv-SE" dirty="0">
                <a:ea typeface="+mn-lt"/>
                <a:cs typeface="+mn-lt"/>
              </a:rPr>
              <a:t>Om den inte medför mer än ringa smärta eller ringa skada</a:t>
            </a:r>
            <a:endParaRPr lang="en-US" dirty="0">
              <a:cs typeface="Calibri"/>
            </a:endParaRPr>
          </a:p>
          <a:p>
            <a:r>
              <a:rPr lang="sv-SE" dirty="0">
                <a:ea typeface="+mn-lt"/>
                <a:cs typeface="+mn-lt"/>
              </a:rPr>
              <a:t>Om den inte hindrar insatser för den möjlige donatorns egen skull</a:t>
            </a:r>
          </a:p>
        </p:txBody>
      </p:sp>
      <p:sp>
        <p:nvSpPr>
          <p:cNvPr id="15" name="Rektangel 14">
            <a:extLst>
              <a:ext uri="{FF2B5EF4-FFF2-40B4-BE49-F238E27FC236}">
                <a16:creationId xmlns:a16="http://schemas.microsoft.com/office/drawing/2014/main" id="{F448D104-946F-FD2A-4797-27C7B5F9C308}"/>
              </a:ext>
            </a:extLst>
          </p:cNvPr>
          <p:cNvSpPr/>
          <p:nvPr/>
        </p:nvSpPr>
        <p:spPr>
          <a:xfrm>
            <a:off x="9925778" y="5235115"/>
            <a:ext cx="1724097" cy="1179646"/>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 name="Bild 4" descr="Förstoringsglas med hel fyllning">
            <a:extLst>
              <a:ext uri="{FF2B5EF4-FFF2-40B4-BE49-F238E27FC236}">
                <a16:creationId xmlns:a16="http://schemas.microsoft.com/office/drawing/2014/main" id="{26443C6C-85D6-AE8F-DA89-687A2E611E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9730974">
            <a:off x="8276023" y="3244629"/>
            <a:ext cx="3454350" cy="3370484"/>
          </a:xfrm>
          <a:prstGeom prst="rect">
            <a:avLst/>
          </a:prstGeom>
        </p:spPr>
      </p:pic>
      <p:sp>
        <p:nvSpPr>
          <p:cNvPr id="12" name="Flödesschema: Koppling 11">
            <a:extLst>
              <a:ext uri="{FF2B5EF4-FFF2-40B4-BE49-F238E27FC236}">
                <a16:creationId xmlns:a16="http://schemas.microsoft.com/office/drawing/2014/main" id="{D3BA9C64-0B3E-DF18-EF83-0326073CE2FD}"/>
              </a:ext>
            </a:extLst>
          </p:cNvPr>
          <p:cNvSpPr/>
          <p:nvPr/>
        </p:nvSpPr>
        <p:spPr>
          <a:xfrm>
            <a:off x="9164941" y="4115734"/>
            <a:ext cx="2534261" cy="2347891"/>
          </a:xfrm>
          <a:prstGeom prst="flowChartConnec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accent6"/>
                </a:solidFill>
                <a:cs typeface="Calibri"/>
              </a:rPr>
              <a:t>Undersökningar behöver ej anstå till efter döden</a:t>
            </a:r>
            <a:endParaRPr lang="sv-SE" dirty="0">
              <a:solidFill>
                <a:schemeClr val="accent6"/>
              </a:solidFill>
              <a:ea typeface="+mn-lt"/>
              <a:cs typeface="+mn-lt"/>
            </a:endParaRPr>
          </a:p>
          <a:p>
            <a:pPr algn="ctr"/>
            <a:endParaRPr lang="sv-SE" dirty="0">
              <a:solidFill>
                <a:schemeClr val="accent6"/>
              </a:solidFill>
            </a:endParaRPr>
          </a:p>
        </p:txBody>
      </p:sp>
    </p:spTree>
    <p:extLst>
      <p:ext uri="{BB962C8B-B14F-4D97-AF65-F5344CB8AC3E}">
        <p14:creationId xmlns:p14="http://schemas.microsoft.com/office/powerpoint/2010/main" val="1664126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80968B-6761-C7FF-1E87-CB05BC64AAA1}"/>
              </a:ext>
            </a:extLst>
          </p:cNvPr>
          <p:cNvSpPr>
            <a:spLocks noGrp="1"/>
          </p:cNvSpPr>
          <p:nvPr>
            <p:ph type="title"/>
          </p:nvPr>
        </p:nvSpPr>
        <p:spPr>
          <a:xfrm>
            <a:off x="831850" y="314584"/>
            <a:ext cx="10515600" cy="2852737"/>
          </a:xfrm>
        </p:spPr>
        <p:txBody>
          <a:bodyPr/>
          <a:lstStyle/>
          <a:p>
            <a:r>
              <a:rPr lang="sv-SE" sz="2800" dirty="0"/>
              <a:t>OM PRESENTATIONEN</a:t>
            </a:r>
            <a:br>
              <a:rPr lang="sv-SE" sz="2800" dirty="0"/>
            </a:br>
            <a:br>
              <a:rPr lang="sv-SE" sz="2800" dirty="0"/>
            </a:br>
            <a:r>
              <a:rPr lang="sv-SE" sz="2800" dirty="0"/>
              <a:t>Denna presentation finns att hämta i sitt originalutförande på: </a:t>
            </a:r>
            <a:r>
              <a:rPr lang="sv-SE" sz="2000" dirty="0">
                <a:hlinkClick r:id="rId3"/>
              </a:rPr>
              <a:t>Utbildningsmaterial, rapporter och statistik - </a:t>
            </a:r>
            <a:r>
              <a:rPr lang="sv-SE" sz="2000" dirty="0" err="1">
                <a:hlinkClick r:id="rId3"/>
              </a:rPr>
              <a:t>RDc</a:t>
            </a:r>
            <a:r>
              <a:rPr lang="sv-SE" sz="2000" dirty="0">
                <a:hlinkClick r:id="rId3"/>
              </a:rPr>
              <a:t> | Regionalt Donationscentrum</a:t>
            </a:r>
            <a:endParaRPr lang="sv-SE" sz="2800" dirty="0"/>
          </a:p>
        </p:txBody>
      </p:sp>
      <p:sp>
        <p:nvSpPr>
          <p:cNvPr id="3" name="Platshållare för text 2">
            <a:extLst>
              <a:ext uri="{FF2B5EF4-FFF2-40B4-BE49-F238E27FC236}">
                <a16:creationId xmlns:a16="http://schemas.microsoft.com/office/drawing/2014/main" id="{45C4A95B-59E8-CA8B-B645-840AC3A669CA}"/>
              </a:ext>
            </a:extLst>
          </p:cNvPr>
          <p:cNvSpPr>
            <a:spLocks noGrp="1"/>
          </p:cNvSpPr>
          <p:nvPr>
            <p:ph type="body" idx="1"/>
          </p:nvPr>
        </p:nvSpPr>
        <p:spPr>
          <a:xfrm>
            <a:off x="831850" y="3330774"/>
            <a:ext cx="10515600" cy="1500187"/>
          </a:xfrm>
        </p:spPr>
        <p:txBody>
          <a:bodyPr/>
          <a:lstStyle/>
          <a:p>
            <a:r>
              <a:rPr lang="sv-SE" sz="2000" dirty="0">
                <a:solidFill>
                  <a:schemeClr val="bg2">
                    <a:lumMod val="50000"/>
                  </a:schemeClr>
                </a:solidFill>
              </a:rPr>
              <a:t>Det står dig dock fritt att välja vilka bilder som du använder och sätta ihop en presentation som passar just din verksamhets behov. Om du gör ändringar av innehållet i bilderna eller skapar nya bilder som inte är framtagna av </a:t>
            </a:r>
            <a:r>
              <a:rPr lang="sv-SE" sz="2000" dirty="0" err="1">
                <a:solidFill>
                  <a:schemeClr val="bg2">
                    <a:lumMod val="50000"/>
                  </a:schemeClr>
                </a:solidFill>
              </a:rPr>
              <a:t>RDc</a:t>
            </a:r>
            <a:r>
              <a:rPr lang="sv-SE" sz="2000" dirty="0">
                <a:solidFill>
                  <a:schemeClr val="bg2">
                    <a:lumMod val="50000"/>
                  </a:schemeClr>
                </a:solidFill>
              </a:rPr>
              <a:t>, så får du gärna ange detta när du presenterar materialet. </a:t>
            </a:r>
          </a:p>
          <a:p>
            <a:endParaRPr lang="sv-SE" sz="2000" dirty="0">
              <a:solidFill>
                <a:schemeClr val="bg2">
                  <a:lumMod val="50000"/>
                </a:schemeClr>
              </a:solidFill>
            </a:endParaRPr>
          </a:p>
          <a:p>
            <a:r>
              <a:rPr lang="sv-SE" sz="2000" b="1" dirty="0">
                <a:solidFill>
                  <a:schemeClr val="bg2">
                    <a:lumMod val="50000"/>
                  </a:schemeClr>
                </a:solidFill>
              </a:rPr>
              <a:t>För fördjupat kunskapsunderlag om den nya lagen, framtaget för vården, se: </a:t>
            </a:r>
            <a:br>
              <a:rPr lang="sv-SE" sz="2000" b="1" dirty="0">
                <a:solidFill>
                  <a:schemeClr val="bg2">
                    <a:lumMod val="50000"/>
                  </a:schemeClr>
                </a:solidFill>
              </a:rPr>
            </a:br>
            <a:r>
              <a:rPr lang="sv-SE" sz="1600" b="1" dirty="0">
                <a:hlinkClick r:id="rId4"/>
              </a:rPr>
              <a:t>Vägledning för hälso- och sjukvården om donation (socialstyrelsen.se)</a:t>
            </a:r>
            <a:endParaRPr lang="sv-SE" sz="2000" b="1" dirty="0">
              <a:solidFill>
                <a:schemeClr val="bg2">
                  <a:lumMod val="50000"/>
                </a:schemeClr>
              </a:solidFill>
            </a:endParaRPr>
          </a:p>
        </p:txBody>
      </p:sp>
    </p:spTree>
    <p:extLst>
      <p:ext uri="{BB962C8B-B14F-4D97-AF65-F5344CB8AC3E}">
        <p14:creationId xmlns:p14="http://schemas.microsoft.com/office/powerpoint/2010/main" val="951505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644462" y="2026589"/>
            <a:ext cx="6899838" cy="2870200"/>
          </a:xfrm>
        </p:spPr>
        <p:txBody>
          <a:bodyPr/>
          <a:lstStyle/>
          <a:p>
            <a:pPr marL="0" indent="0">
              <a:buNone/>
            </a:pPr>
            <a:r>
              <a:rPr lang="sv-SE" dirty="0"/>
              <a:t>4 f §</a:t>
            </a:r>
          </a:p>
          <a:p>
            <a:pPr marL="0" indent="0">
              <a:buNone/>
            </a:pPr>
            <a:r>
              <a:rPr lang="sv-SE" dirty="0"/>
              <a:t>En </a:t>
            </a:r>
            <a:r>
              <a:rPr lang="sv-SE" b="1" dirty="0"/>
              <a:t>utredning av de medicinska förutsättningarna </a:t>
            </a:r>
            <a:r>
              <a:rPr lang="sv-SE" dirty="0"/>
              <a:t>för donation får utföras på en möjlig donator som får organbevarande behandling, om utredningen av förutsättningar för donation</a:t>
            </a:r>
            <a:r>
              <a:rPr lang="sv-SE" dirty="0">
                <a:solidFill>
                  <a:schemeClr val="accent4">
                    <a:lumMod val="75000"/>
                  </a:schemeClr>
                </a:solidFill>
              </a:rPr>
              <a:t>*</a:t>
            </a:r>
            <a:r>
              <a:rPr lang="sv-SE" dirty="0"/>
              <a:t> visar att sådana förutsättningar finns.  </a:t>
            </a:r>
          </a:p>
          <a:p>
            <a:pPr marL="0" indent="0">
              <a:buNone/>
            </a:pPr>
            <a:r>
              <a:rPr lang="sv-SE" dirty="0"/>
              <a:t>Utredningen av de medicinska förutsättningarna för donation får utföras under förutsättning att den inte medför mer än ringa smärta eller ringa skada för den möjliga donatorn. Utredningen får inte heller hindra insatser för den möjlige donatorns egen skull.</a:t>
            </a:r>
          </a:p>
          <a:p>
            <a:pPr marL="0" indent="0">
              <a:buNone/>
            </a:pPr>
            <a:r>
              <a:rPr lang="sv-SE" sz="1600" dirty="0">
                <a:solidFill>
                  <a:schemeClr val="accent4">
                    <a:lumMod val="75000"/>
                  </a:schemeClr>
                </a:solidFill>
              </a:rPr>
              <a:t>* ”Förutsättningar för donation” likställs i lagtexten med inställningen till donation. Att det finns förutsättningar för donation innebär således att inställningen till donation är utredd positiv.</a:t>
            </a:r>
            <a:endParaRPr lang="sv-SE" dirty="0">
              <a:solidFill>
                <a:schemeClr val="accent4">
                  <a:lumMod val="75000"/>
                </a:schemeClr>
              </a:solidFill>
            </a:endParaRPr>
          </a:p>
        </p:txBody>
      </p:sp>
      <p:sp>
        <p:nvSpPr>
          <p:cNvPr id="6" name="Platshållare för text 1">
            <a:extLst>
              <a:ext uri="{FF2B5EF4-FFF2-40B4-BE49-F238E27FC236}">
                <a16:creationId xmlns:a16="http://schemas.microsoft.com/office/drawing/2014/main" id="{E66BDA73-F638-CA0B-FD80-88147EA25332}"/>
              </a:ext>
            </a:extLst>
          </p:cNvPr>
          <p:cNvSpPr txBox="1">
            <a:spLocks/>
          </p:cNvSpPr>
          <p:nvPr/>
        </p:nvSpPr>
        <p:spPr>
          <a:xfrm>
            <a:off x="544286" y="1697185"/>
            <a:ext cx="3444618" cy="2878138"/>
          </a:xfrm>
          <a:prstGeom prst="rect">
            <a:avLst/>
          </a:prstGeom>
        </p:spPr>
        <p:txBody>
          <a:bodyPr anchor="ctr"/>
          <a:lstStyle>
            <a:lvl1pPr marL="0" indent="0" algn="r" defTabSz="914400" rtl="0" eaLnBrk="1" latinLnBrk="0" hangingPunct="1">
              <a:lnSpc>
                <a:spcPct val="90000"/>
              </a:lnSpc>
              <a:spcBef>
                <a:spcPts val="1000"/>
              </a:spcBef>
              <a:buFont typeface="Arial" panose="020B0604020202020204" pitchFamily="34" charset="0"/>
              <a:buNone/>
              <a:defRPr sz="4400" kern="1200">
                <a:solidFill>
                  <a:srgbClr val="F5ACB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2800" dirty="0">
                <a:solidFill>
                  <a:schemeClr val="tx2"/>
                </a:solidFill>
              </a:rPr>
              <a:t>Lag (1995:831) </a:t>
            </a:r>
            <a:br>
              <a:rPr lang="sv-SE" sz="2800" dirty="0">
                <a:solidFill>
                  <a:schemeClr val="tx2"/>
                </a:solidFill>
              </a:rPr>
            </a:br>
            <a:r>
              <a:rPr lang="sv-SE" sz="2800" dirty="0">
                <a:solidFill>
                  <a:schemeClr val="tx2"/>
                </a:solidFill>
              </a:rPr>
              <a:t>om transplantation m.m.</a:t>
            </a:r>
            <a:endParaRPr lang="sv-SE" dirty="0"/>
          </a:p>
        </p:txBody>
      </p:sp>
      <p:pic>
        <p:nvPicPr>
          <p:cNvPr id="7" name="Bild 6" descr="Ordförandeklubba med hel fyllning">
            <a:extLst>
              <a:ext uri="{FF2B5EF4-FFF2-40B4-BE49-F238E27FC236}">
                <a16:creationId xmlns:a16="http://schemas.microsoft.com/office/drawing/2014/main" id="{A59DDDB0-9D2E-D842-133D-9B2FD07A8E4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03948" y="3707981"/>
            <a:ext cx="1274735" cy="1274735"/>
          </a:xfrm>
          <a:prstGeom prst="rect">
            <a:avLst/>
          </a:prstGeom>
        </p:spPr>
      </p:pic>
    </p:spTree>
    <p:extLst>
      <p:ext uri="{BB962C8B-B14F-4D97-AF65-F5344CB8AC3E}">
        <p14:creationId xmlns:p14="http://schemas.microsoft.com/office/powerpoint/2010/main" val="4137114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81BB9BEF-BBC3-674C-4665-767117116C44}"/>
              </a:ext>
            </a:extLst>
          </p:cNvPr>
          <p:cNvSpPr>
            <a:spLocks noGrp="1"/>
          </p:cNvSpPr>
          <p:nvPr>
            <p:ph type="title"/>
          </p:nvPr>
        </p:nvSpPr>
        <p:spPr>
          <a:xfrm>
            <a:off x="1257098" y="632459"/>
            <a:ext cx="9791902" cy="1664325"/>
          </a:xfrm>
        </p:spPr>
        <p:txBody>
          <a:bodyPr>
            <a:noAutofit/>
          </a:bodyPr>
          <a:lstStyle/>
          <a:p>
            <a:pPr algn="ctr"/>
            <a:r>
              <a:rPr lang="sv-SE" sz="2800" dirty="0"/>
              <a:t>DONATION OCH FUNKTIONSNEDSÄTTNING</a:t>
            </a:r>
          </a:p>
        </p:txBody>
      </p:sp>
      <p:pic>
        <p:nvPicPr>
          <p:cNvPr id="9" name="Bildobjekt 8">
            <a:extLst>
              <a:ext uri="{FF2B5EF4-FFF2-40B4-BE49-F238E27FC236}">
                <a16:creationId xmlns:a16="http://schemas.microsoft.com/office/drawing/2014/main" id="{AC128763-2149-B29D-F3A2-1BFF9323931E}"/>
              </a:ext>
            </a:extLst>
          </p:cNvPr>
          <p:cNvPicPr>
            <a:picLocks noChangeAspect="1"/>
          </p:cNvPicPr>
          <p:nvPr/>
        </p:nvPicPr>
        <p:blipFill>
          <a:blip r:embed="rId2"/>
          <a:stretch>
            <a:fillRect/>
          </a:stretch>
        </p:blipFill>
        <p:spPr>
          <a:xfrm>
            <a:off x="5308032" y="2666122"/>
            <a:ext cx="2014787" cy="1818658"/>
          </a:xfrm>
          <a:prstGeom prst="rect">
            <a:avLst/>
          </a:prstGeom>
        </p:spPr>
      </p:pic>
    </p:spTree>
    <p:extLst>
      <p:ext uri="{BB962C8B-B14F-4D97-AF65-F5344CB8AC3E}">
        <p14:creationId xmlns:p14="http://schemas.microsoft.com/office/powerpoint/2010/main" val="4258522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5B16FDF7-F385-4236-A1C4-45577B54A718}"/>
              </a:ext>
            </a:extLst>
          </p:cNvPr>
          <p:cNvSpPr>
            <a:spLocks noGrp="1"/>
          </p:cNvSpPr>
          <p:nvPr>
            <p:ph type="body" sz="quarter" idx="10"/>
          </p:nvPr>
        </p:nvSpPr>
        <p:spPr>
          <a:xfrm>
            <a:off x="1069041" y="1624591"/>
            <a:ext cx="2864128" cy="2878138"/>
          </a:xfrm>
        </p:spPr>
        <p:txBody>
          <a:bodyPr/>
          <a:lstStyle/>
          <a:p>
            <a:pPr marR="0" lvl="0" defTabSz="914400" rtl="0" eaLnBrk="1" fontAlgn="auto" latinLnBrk="0" hangingPunct="1">
              <a:lnSpc>
                <a:spcPct val="90000"/>
              </a:lnSpc>
              <a:spcBef>
                <a:spcPts val="1000"/>
              </a:spcBef>
              <a:spcAft>
                <a:spcPts val="0"/>
              </a:spcAft>
              <a:buClrTx/>
              <a:buSzTx/>
              <a:tabLst/>
              <a:defRPr/>
            </a:pPr>
            <a:r>
              <a:rPr kumimoji="0" lang="en-US" sz="2800" i="0" u="none" strike="noStrike" kern="1200" cap="none" spc="0" normalizeH="0" baseline="0" noProof="0" dirty="0">
                <a:ln>
                  <a:noFill/>
                </a:ln>
                <a:solidFill>
                  <a:srgbClr val="45AC34"/>
                </a:solidFill>
                <a:effectLst/>
                <a:uLnTx/>
                <a:uFillTx/>
                <a:ea typeface="+mn-ea"/>
                <a:cs typeface="Calibri"/>
              </a:rPr>
              <a:t>Donation </a:t>
            </a:r>
            <a:r>
              <a:rPr kumimoji="0" lang="en-US" sz="2800" i="0" u="none" strike="noStrike" kern="1200" cap="none" spc="0" normalizeH="0" baseline="0" noProof="0" dirty="0" err="1">
                <a:ln>
                  <a:noFill/>
                </a:ln>
                <a:solidFill>
                  <a:srgbClr val="45AC34"/>
                </a:solidFill>
                <a:effectLst/>
                <a:uLnTx/>
                <a:uFillTx/>
                <a:ea typeface="+mn-ea"/>
                <a:cs typeface="Calibri"/>
              </a:rPr>
              <a:t>och</a:t>
            </a:r>
            <a:r>
              <a:rPr kumimoji="0" lang="en-US" sz="2800" i="0" u="none" strike="noStrike" kern="1200" cap="none" spc="0" normalizeH="0" baseline="0" noProof="0" dirty="0">
                <a:ln>
                  <a:noFill/>
                </a:ln>
                <a:solidFill>
                  <a:srgbClr val="45AC34"/>
                </a:solidFill>
                <a:effectLst/>
                <a:uLnTx/>
                <a:uFillTx/>
                <a:ea typeface="+mn-ea"/>
                <a:cs typeface="Calibri"/>
              </a:rPr>
              <a:t> </a:t>
            </a:r>
            <a:r>
              <a:rPr kumimoji="0" lang="en-US" sz="2800" i="0" u="none" strike="noStrike" kern="1200" cap="none" spc="0" normalizeH="0" baseline="0" noProof="0" dirty="0" err="1">
                <a:ln>
                  <a:noFill/>
                </a:ln>
                <a:solidFill>
                  <a:srgbClr val="45AC34"/>
                </a:solidFill>
                <a:effectLst/>
                <a:uLnTx/>
                <a:uFillTx/>
                <a:ea typeface="+mn-ea"/>
                <a:cs typeface="Calibri"/>
              </a:rPr>
              <a:t>funktions-nedsättning</a:t>
            </a:r>
            <a:endParaRPr kumimoji="0" lang="en-US" sz="2800" i="0" u="none" strike="noStrike" kern="1200" cap="none" spc="0" normalizeH="0" baseline="0" noProof="0" dirty="0">
              <a:ln>
                <a:noFill/>
              </a:ln>
              <a:solidFill>
                <a:srgbClr val="45AC34"/>
              </a:solidFill>
              <a:effectLst/>
              <a:uLnTx/>
              <a:uFillTx/>
              <a:ea typeface="+mn-ea"/>
              <a:cs typeface="Calibri"/>
            </a:endParaRPr>
          </a:p>
        </p:txBody>
      </p:sp>
      <p:sp>
        <p:nvSpPr>
          <p:cNvPr id="3" name="Platshållare för text 2">
            <a:extLst>
              <a:ext uri="{FF2B5EF4-FFF2-40B4-BE49-F238E27FC236}">
                <a16:creationId xmlns:a16="http://schemas.microsoft.com/office/drawing/2014/main" id="{787FC991-1D22-4689-A26C-0126E9DC2B6E}"/>
              </a:ext>
            </a:extLst>
          </p:cNvPr>
          <p:cNvSpPr>
            <a:spLocks noGrp="1"/>
          </p:cNvSpPr>
          <p:nvPr>
            <p:ph type="body" sz="quarter" idx="11"/>
          </p:nvPr>
        </p:nvSpPr>
        <p:spPr>
          <a:xfrm>
            <a:off x="4638675" y="2024063"/>
            <a:ext cx="6113145" cy="2870200"/>
          </a:xfrm>
        </p:spPr>
        <p:txBody>
          <a:body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En vuxen individ med </a:t>
            </a:r>
            <a:r>
              <a:rPr kumimoji="0" lang="sv-SE" sz="1800" b="1" i="0" u="none" strike="noStrike" kern="1200" cap="none" spc="0" normalizeH="0" baseline="0" noProof="0" dirty="0">
                <a:ln>
                  <a:noFill/>
                </a:ln>
                <a:solidFill>
                  <a:srgbClr val="54565B"/>
                </a:solidFill>
                <a:effectLst/>
                <a:uLnTx/>
                <a:uFillTx/>
                <a:latin typeface="Calibri" panose="020F0502020204030204"/>
                <a:ea typeface="+mn-ea"/>
                <a:cs typeface="+mn-cs"/>
              </a:rPr>
              <a:t>funktionsnedsättning</a:t>
            </a:r>
            <a:r>
              <a:rPr kumimoji="0" lang="sv-SE" sz="1800" i="0" u="none" strike="noStrike" kern="1200" cap="none" spc="0" normalizeH="0" baseline="0" noProof="0" dirty="0">
                <a:ln>
                  <a:noFill/>
                </a:ln>
                <a:solidFill>
                  <a:srgbClr val="54565B"/>
                </a:solidFill>
                <a:effectLst/>
                <a:uLnTx/>
                <a:uFillTx/>
                <a:latin typeface="Calibri" panose="020F0502020204030204"/>
                <a:ea typeface="+mn-ea"/>
                <a:cs typeface="+mn-cs"/>
              </a:rPr>
              <a:t> av sådan art och grad </a:t>
            </a:r>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att det är uppenbart att hen </a:t>
            </a:r>
            <a:r>
              <a:rPr kumimoji="0" lang="sv-SE" sz="1800" b="1" i="0" u="none" strike="noStrike" kern="1200" cap="none" spc="0" normalizeH="0" baseline="0" noProof="0" dirty="0">
                <a:ln>
                  <a:noFill/>
                </a:ln>
                <a:solidFill>
                  <a:srgbClr val="54565B"/>
                </a:solidFill>
                <a:effectLst/>
                <a:uLnTx/>
                <a:uFillTx/>
                <a:latin typeface="Calibri" panose="020F0502020204030204"/>
                <a:ea typeface="+mn-ea"/>
                <a:cs typeface="+mn-cs"/>
              </a:rPr>
              <a:t>som vuxen</a:t>
            </a:r>
            <a:r>
              <a:rPr kumimoji="0" lang="sv-SE" sz="1800" i="0" u="none" strike="noStrike" kern="1200" cap="none" spc="0" normalizeH="0" baseline="0" noProof="0" dirty="0">
                <a:ln>
                  <a:noFill/>
                </a:ln>
                <a:solidFill>
                  <a:srgbClr val="54565B"/>
                </a:solidFill>
                <a:effectLst/>
                <a:uLnTx/>
                <a:uFillTx/>
                <a:latin typeface="Calibri" panose="020F0502020204030204"/>
                <a:ea typeface="+mn-ea"/>
                <a:cs typeface="+mn-cs"/>
              </a:rPr>
              <a:t> </a:t>
            </a:r>
            <a:r>
              <a:rPr kumimoji="0" lang="sv-SE" sz="1800" b="1" i="0" u="none" strike="noStrike" kern="1200" cap="none" spc="0" normalizeH="0" baseline="0" noProof="0" dirty="0">
                <a:ln>
                  <a:noFill/>
                </a:ln>
                <a:solidFill>
                  <a:srgbClr val="54565B"/>
                </a:solidFill>
                <a:effectLst/>
                <a:uLnTx/>
                <a:uFillTx/>
                <a:latin typeface="Calibri" panose="020F0502020204030204"/>
                <a:ea typeface="+mn-ea"/>
                <a:cs typeface="+mn-cs"/>
              </a:rPr>
              <a:t>aldrig haft förmågan att förstå</a:t>
            </a:r>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 </a:t>
            </a:r>
            <a:r>
              <a:rPr kumimoji="0" lang="sv-SE" sz="1800" b="1" i="0" u="none" strike="noStrike" kern="1200" cap="none" spc="0" normalizeH="0" baseline="0" noProof="0" dirty="0">
                <a:ln>
                  <a:noFill/>
                </a:ln>
                <a:solidFill>
                  <a:srgbClr val="54565B"/>
                </a:solidFill>
                <a:effectLst/>
                <a:uLnTx/>
                <a:uFillTx/>
                <a:latin typeface="Calibri" panose="020F0502020204030204"/>
                <a:ea typeface="+mn-ea"/>
                <a:cs typeface="+mn-cs"/>
              </a:rPr>
              <a:t>innebörden</a:t>
            </a:r>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 av donation, blir enligt det nya regelverket inte aktuell för donation. </a:t>
            </a:r>
            <a:endParaRPr lang="sv-SE" dirty="0"/>
          </a:p>
        </p:txBody>
      </p:sp>
      <p:pic>
        <p:nvPicPr>
          <p:cNvPr id="7" name="Bild 6" descr="Förvirrad person med hel fyllning">
            <a:extLst>
              <a:ext uri="{FF2B5EF4-FFF2-40B4-BE49-F238E27FC236}">
                <a16:creationId xmlns:a16="http://schemas.microsoft.com/office/drawing/2014/main" id="{9E3F3393-E80C-25F7-9AF8-C4E9C36EDAA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8521" y="3831143"/>
            <a:ext cx="1091527" cy="1091527"/>
          </a:xfrm>
          <a:prstGeom prst="rect">
            <a:avLst/>
          </a:prstGeom>
        </p:spPr>
      </p:pic>
      <p:pic>
        <p:nvPicPr>
          <p:cNvPr id="9" name="Bild 8" descr="Förvirrat med hel fyllning">
            <a:extLst>
              <a:ext uri="{FF2B5EF4-FFF2-40B4-BE49-F238E27FC236}">
                <a16:creationId xmlns:a16="http://schemas.microsoft.com/office/drawing/2014/main" id="{6970D4B9-891E-838D-FD78-ECE24EC93AD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845689" y="3678363"/>
            <a:ext cx="947582" cy="947582"/>
          </a:xfrm>
          <a:prstGeom prst="rect">
            <a:avLst/>
          </a:prstGeom>
        </p:spPr>
      </p:pic>
    </p:spTree>
    <p:extLst>
      <p:ext uri="{BB962C8B-B14F-4D97-AF65-F5344CB8AC3E}">
        <p14:creationId xmlns:p14="http://schemas.microsoft.com/office/powerpoint/2010/main" val="3377815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574279" y="2409106"/>
            <a:ext cx="6451861" cy="2870200"/>
          </a:xfrm>
        </p:spPr>
        <p:txBody>
          <a:bodyPr/>
          <a:lstStyle/>
          <a:p>
            <a:pPr marL="0" indent="0">
              <a:buNone/>
            </a:pPr>
            <a:r>
              <a:rPr lang="sv-SE" dirty="0"/>
              <a:t>3 § </a:t>
            </a:r>
          </a:p>
          <a:p>
            <a:pPr marL="0" indent="0">
              <a:buNone/>
            </a:pPr>
            <a:r>
              <a:rPr lang="sv-SE" dirty="0"/>
              <a:t>Är den avlidne vid sin död vuxen och hade en funktionsnedsättning av sådan art och grad att det är uppenbart att han eller hon som vuxen aldrig haft förmågan att förstå innebörden av och ta ställning till ett sådant ingrepp får inte donationsingreppet</a:t>
            </a:r>
            <a:r>
              <a:rPr lang="sv-SE" dirty="0">
                <a:solidFill>
                  <a:srgbClr val="FF0000"/>
                </a:solidFill>
              </a:rPr>
              <a:t> </a:t>
            </a:r>
            <a:r>
              <a:rPr lang="sv-SE" dirty="0"/>
              <a:t>genomföras</a:t>
            </a:r>
            <a:r>
              <a:rPr lang="sv-SE" sz="1800" i="0" u="none" strike="noStrike" baseline="0" dirty="0">
                <a:solidFill>
                  <a:srgbClr val="000000"/>
                </a:solidFill>
                <a:latin typeface="Times New Roman" panose="02020603050405020304" pitchFamily="18" charset="0"/>
              </a:rPr>
              <a:t>. </a:t>
            </a:r>
            <a:r>
              <a:rPr lang="sv-SE" dirty="0"/>
              <a:t>Ingreppet får inte heller genomföras om det annars finns särskilda skäl mot det. 	</a:t>
            </a:r>
          </a:p>
          <a:p>
            <a:pPr marL="0" indent="0">
              <a:buNone/>
            </a:pPr>
            <a:endParaRPr lang="sv-SE" sz="1800" b="0" i="0" u="none" strike="noStrike" baseline="0" dirty="0">
              <a:solidFill>
                <a:srgbClr val="000000"/>
              </a:solidFill>
              <a:latin typeface="Times New Roman" panose="02020603050405020304" pitchFamily="18" charset="0"/>
            </a:endParaRPr>
          </a:p>
          <a:p>
            <a:pPr marL="0" indent="0">
              <a:buNone/>
            </a:pPr>
            <a:endParaRPr lang="sv-SE" sz="1800" b="0" i="0" u="none" strike="noStrike" baseline="0" dirty="0">
              <a:solidFill>
                <a:srgbClr val="000000"/>
              </a:solidFill>
              <a:latin typeface="Times New Roman" panose="02020603050405020304" pitchFamily="18" charset="0"/>
            </a:endParaRPr>
          </a:p>
        </p:txBody>
      </p:sp>
      <p:sp>
        <p:nvSpPr>
          <p:cNvPr id="6" name="Platshållare för text 1">
            <a:extLst>
              <a:ext uri="{FF2B5EF4-FFF2-40B4-BE49-F238E27FC236}">
                <a16:creationId xmlns:a16="http://schemas.microsoft.com/office/drawing/2014/main" id="{B30D5922-76E0-B538-4350-59FE31B12CA4}"/>
              </a:ext>
            </a:extLst>
          </p:cNvPr>
          <p:cNvSpPr>
            <a:spLocks noGrp="1"/>
          </p:cNvSpPr>
          <p:nvPr>
            <p:ph type="body" sz="quarter" idx="10"/>
          </p:nvPr>
        </p:nvSpPr>
        <p:spPr>
          <a:xfrm>
            <a:off x="544286" y="1697185"/>
            <a:ext cx="3444618" cy="2878138"/>
          </a:xfrm>
        </p:spPr>
        <p:txBody>
          <a:bodyPr/>
          <a:lstStyle/>
          <a:p>
            <a:r>
              <a:rPr lang="sv-SE" sz="2800" dirty="0">
                <a:solidFill>
                  <a:schemeClr val="tx2"/>
                </a:solidFill>
              </a:rPr>
              <a:t>Lag (1995:831) </a:t>
            </a:r>
            <a:br>
              <a:rPr lang="sv-SE" sz="2800" dirty="0">
                <a:solidFill>
                  <a:schemeClr val="tx2"/>
                </a:solidFill>
              </a:rPr>
            </a:br>
            <a:r>
              <a:rPr lang="sv-SE" sz="2800" dirty="0">
                <a:solidFill>
                  <a:schemeClr val="tx2"/>
                </a:solidFill>
              </a:rPr>
              <a:t>om transplantation m.m.</a:t>
            </a:r>
            <a:endParaRPr lang="sv-SE" dirty="0"/>
          </a:p>
        </p:txBody>
      </p:sp>
      <p:pic>
        <p:nvPicPr>
          <p:cNvPr id="7" name="Bild 6" descr="Ordförandeklubba med hel fyllning">
            <a:extLst>
              <a:ext uri="{FF2B5EF4-FFF2-40B4-BE49-F238E27FC236}">
                <a16:creationId xmlns:a16="http://schemas.microsoft.com/office/drawing/2014/main" id="{D09D4B2E-1CD9-D23A-E63B-B9A978B763A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03948" y="3707981"/>
            <a:ext cx="1274735" cy="1274735"/>
          </a:xfrm>
          <a:prstGeom prst="rect">
            <a:avLst/>
          </a:prstGeom>
        </p:spPr>
      </p:pic>
    </p:spTree>
    <p:extLst>
      <p:ext uri="{BB962C8B-B14F-4D97-AF65-F5344CB8AC3E}">
        <p14:creationId xmlns:p14="http://schemas.microsoft.com/office/powerpoint/2010/main" val="4087531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81BB9BEF-BBC3-674C-4665-767117116C44}"/>
              </a:ext>
            </a:extLst>
          </p:cNvPr>
          <p:cNvSpPr>
            <a:spLocks noGrp="1"/>
          </p:cNvSpPr>
          <p:nvPr>
            <p:ph type="title"/>
          </p:nvPr>
        </p:nvSpPr>
        <p:spPr>
          <a:xfrm>
            <a:off x="1257098" y="632459"/>
            <a:ext cx="9791902" cy="1664325"/>
          </a:xfrm>
        </p:spPr>
        <p:txBody>
          <a:bodyPr>
            <a:noAutofit/>
          </a:bodyPr>
          <a:lstStyle/>
          <a:p>
            <a:pPr algn="ctr"/>
            <a:r>
              <a:rPr lang="sv-SE" sz="2800" dirty="0"/>
              <a:t>ANHÖRIGVETOT</a:t>
            </a:r>
          </a:p>
        </p:txBody>
      </p:sp>
      <p:grpSp>
        <p:nvGrpSpPr>
          <p:cNvPr id="2" name="Bildobjekt 8">
            <a:extLst>
              <a:ext uri="{FF2B5EF4-FFF2-40B4-BE49-F238E27FC236}">
                <a16:creationId xmlns:a16="http://schemas.microsoft.com/office/drawing/2014/main" id="{D2B16AE5-3708-49B7-88FC-D67358D09B90}"/>
              </a:ext>
            </a:extLst>
          </p:cNvPr>
          <p:cNvGrpSpPr/>
          <p:nvPr/>
        </p:nvGrpSpPr>
        <p:grpSpPr>
          <a:xfrm>
            <a:off x="5469902" y="2893454"/>
            <a:ext cx="1275412" cy="1363993"/>
            <a:chOff x="5677722" y="2893454"/>
            <a:chExt cx="1275412" cy="1363993"/>
          </a:xfrm>
        </p:grpSpPr>
        <p:sp>
          <p:nvSpPr>
            <p:cNvPr id="3" name="Frihandsfigur: Form 2">
              <a:extLst>
                <a:ext uri="{FF2B5EF4-FFF2-40B4-BE49-F238E27FC236}">
                  <a16:creationId xmlns:a16="http://schemas.microsoft.com/office/drawing/2014/main" id="{60D468D7-D885-4DC8-8293-081602061517}"/>
                </a:ext>
              </a:extLst>
            </p:cNvPr>
            <p:cNvSpPr/>
            <p:nvPr/>
          </p:nvSpPr>
          <p:spPr>
            <a:xfrm>
              <a:off x="6095293" y="2975946"/>
              <a:ext cx="440589" cy="395913"/>
            </a:xfrm>
            <a:custGeom>
              <a:avLst/>
              <a:gdLst>
                <a:gd name="connsiteX0" fmla="*/ -692 w 502610"/>
                <a:gd name="connsiteY0" fmla="*/ 260426 h 522450"/>
                <a:gd name="connsiteX1" fmla="*/ 250613 w 502610"/>
                <a:gd name="connsiteY1" fmla="*/ -799 h 522450"/>
                <a:gd name="connsiteX2" fmla="*/ 501919 w 502610"/>
                <a:gd name="connsiteY2" fmla="*/ 260426 h 522450"/>
                <a:gd name="connsiteX3" fmla="*/ 250613 w 502610"/>
                <a:gd name="connsiteY3" fmla="*/ 521652 h 522450"/>
                <a:gd name="connsiteX4" fmla="*/ -692 w 502610"/>
                <a:gd name="connsiteY4" fmla="*/ 260426 h 522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2610" h="522450">
                  <a:moveTo>
                    <a:pt x="-692" y="260426"/>
                  </a:moveTo>
                  <a:cubicBezTo>
                    <a:pt x="-692" y="116157"/>
                    <a:pt x="111820" y="-799"/>
                    <a:pt x="250613" y="-799"/>
                  </a:cubicBezTo>
                  <a:cubicBezTo>
                    <a:pt x="389407" y="-799"/>
                    <a:pt x="501919" y="116157"/>
                    <a:pt x="501919" y="260426"/>
                  </a:cubicBezTo>
                  <a:cubicBezTo>
                    <a:pt x="501919" y="404696"/>
                    <a:pt x="389407" y="521652"/>
                    <a:pt x="250613" y="521652"/>
                  </a:cubicBezTo>
                  <a:cubicBezTo>
                    <a:pt x="111820" y="521652"/>
                    <a:pt x="-692" y="404696"/>
                    <a:pt x="-692" y="260426"/>
                  </a:cubicBezTo>
                  <a:close/>
                </a:path>
              </a:pathLst>
            </a:custGeom>
            <a:solidFill>
              <a:srgbClr val="C00000"/>
            </a:solidFill>
            <a:ln w="6592" cap="flat">
              <a:noFill/>
              <a:prstDash val="solid"/>
              <a:miter/>
            </a:ln>
          </p:spPr>
          <p:txBody>
            <a:bodyPr rtlCol="0" anchor="ctr"/>
            <a:lstStyle/>
            <a:p>
              <a:endParaRPr lang="sv-SE" dirty="0"/>
            </a:p>
          </p:txBody>
        </p:sp>
        <p:sp>
          <p:nvSpPr>
            <p:cNvPr id="5" name="Frihandsfigur: Form 4">
              <a:extLst>
                <a:ext uri="{FF2B5EF4-FFF2-40B4-BE49-F238E27FC236}">
                  <a16:creationId xmlns:a16="http://schemas.microsoft.com/office/drawing/2014/main" id="{F417A631-02AF-43AC-B6C3-9204A9D82C05}"/>
                </a:ext>
              </a:extLst>
            </p:cNvPr>
            <p:cNvSpPr/>
            <p:nvPr/>
          </p:nvSpPr>
          <p:spPr>
            <a:xfrm>
              <a:off x="5677722" y="3007120"/>
              <a:ext cx="257440" cy="324296"/>
            </a:xfrm>
            <a:custGeom>
              <a:avLst/>
              <a:gdLst>
                <a:gd name="connsiteX0" fmla="*/ 257441 w 257440"/>
                <a:gd name="connsiteY0" fmla="*/ 0 h 324296"/>
                <a:gd name="connsiteX1" fmla="*/ 0 w 257440"/>
                <a:gd name="connsiteY1" fmla="*/ 0 h 324296"/>
                <a:gd name="connsiteX2" fmla="*/ 95067 w 257440"/>
                <a:gd name="connsiteY2" fmla="*/ 153828 h 324296"/>
                <a:gd name="connsiteX3" fmla="*/ 130051 w 257440"/>
                <a:gd name="connsiteY3" fmla="*/ 220513 h 324296"/>
                <a:gd name="connsiteX4" fmla="*/ 130051 w 257440"/>
                <a:gd name="connsiteY4" fmla="*/ 239457 h 324296"/>
                <a:gd name="connsiteX5" fmla="*/ 234526 w 257440"/>
                <a:gd name="connsiteY5" fmla="*/ 323771 h 324296"/>
                <a:gd name="connsiteX6" fmla="*/ 257441 w 257440"/>
                <a:gd name="connsiteY6" fmla="*/ 318455 h 324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440" h="324296">
                  <a:moveTo>
                    <a:pt x="257441" y="0"/>
                  </a:moveTo>
                  <a:lnTo>
                    <a:pt x="0" y="0"/>
                  </a:lnTo>
                  <a:cubicBezTo>
                    <a:pt x="0" y="0"/>
                    <a:pt x="8556" y="119729"/>
                    <a:pt x="95067" y="153828"/>
                  </a:cubicBezTo>
                  <a:cubicBezTo>
                    <a:pt x="123587" y="165195"/>
                    <a:pt x="129291" y="199105"/>
                    <a:pt x="130051" y="220513"/>
                  </a:cubicBezTo>
                  <a:cubicBezTo>
                    <a:pt x="130051" y="223922"/>
                    <a:pt x="130051" y="239457"/>
                    <a:pt x="130051" y="239457"/>
                  </a:cubicBezTo>
                  <a:cubicBezTo>
                    <a:pt x="135535" y="291484"/>
                    <a:pt x="182310" y="329233"/>
                    <a:pt x="234526" y="323771"/>
                  </a:cubicBezTo>
                  <a:cubicBezTo>
                    <a:pt x="242355" y="322951"/>
                    <a:pt x="250052" y="321165"/>
                    <a:pt x="257441" y="318455"/>
                  </a:cubicBezTo>
                  <a:close/>
                </a:path>
              </a:pathLst>
            </a:custGeom>
            <a:solidFill>
              <a:srgbClr val="F5ACB8"/>
            </a:solidFill>
            <a:ln w="6604" cap="flat">
              <a:noFill/>
              <a:prstDash val="solid"/>
              <a:miter/>
            </a:ln>
          </p:spPr>
          <p:txBody>
            <a:bodyPr rtlCol="0" anchor="ctr"/>
            <a:lstStyle/>
            <a:p>
              <a:endParaRPr lang="sv-SE"/>
            </a:p>
          </p:txBody>
        </p:sp>
        <p:sp>
          <p:nvSpPr>
            <p:cNvPr id="6" name="Frihandsfigur: Form 5">
              <a:extLst>
                <a:ext uri="{FF2B5EF4-FFF2-40B4-BE49-F238E27FC236}">
                  <a16:creationId xmlns:a16="http://schemas.microsoft.com/office/drawing/2014/main" id="{CC6CE7E9-DE68-4B1E-A487-B060BC0BDCA7}"/>
                </a:ext>
              </a:extLst>
            </p:cNvPr>
            <p:cNvSpPr/>
            <p:nvPr/>
          </p:nvSpPr>
          <p:spPr>
            <a:xfrm>
              <a:off x="5677722" y="3386006"/>
              <a:ext cx="257440" cy="324294"/>
            </a:xfrm>
            <a:custGeom>
              <a:avLst/>
              <a:gdLst>
                <a:gd name="connsiteX0" fmla="*/ 257441 w 257440"/>
                <a:gd name="connsiteY0" fmla="*/ 0 h 324294"/>
                <a:gd name="connsiteX1" fmla="*/ 0 w 257440"/>
                <a:gd name="connsiteY1" fmla="*/ 0 h 324294"/>
                <a:gd name="connsiteX2" fmla="*/ 95067 w 257440"/>
                <a:gd name="connsiteY2" fmla="*/ 153832 h 324294"/>
                <a:gd name="connsiteX3" fmla="*/ 130051 w 257440"/>
                <a:gd name="connsiteY3" fmla="*/ 220514 h 324294"/>
                <a:gd name="connsiteX4" fmla="*/ 130051 w 257440"/>
                <a:gd name="connsiteY4" fmla="*/ 239461 h 324294"/>
                <a:gd name="connsiteX5" fmla="*/ 234526 w 257440"/>
                <a:gd name="connsiteY5" fmla="*/ 323767 h 324294"/>
                <a:gd name="connsiteX6" fmla="*/ 257441 w 257440"/>
                <a:gd name="connsiteY6" fmla="*/ 318457 h 324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440" h="324294">
                  <a:moveTo>
                    <a:pt x="257441" y="0"/>
                  </a:moveTo>
                  <a:lnTo>
                    <a:pt x="0" y="0"/>
                  </a:lnTo>
                  <a:cubicBezTo>
                    <a:pt x="0" y="0"/>
                    <a:pt x="8556" y="119727"/>
                    <a:pt x="95067" y="153832"/>
                  </a:cubicBezTo>
                  <a:cubicBezTo>
                    <a:pt x="123587" y="165194"/>
                    <a:pt x="129291" y="199107"/>
                    <a:pt x="130051" y="220514"/>
                  </a:cubicBezTo>
                  <a:cubicBezTo>
                    <a:pt x="130051" y="223926"/>
                    <a:pt x="130051" y="239461"/>
                    <a:pt x="130051" y="239461"/>
                  </a:cubicBezTo>
                  <a:cubicBezTo>
                    <a:pt x="135535" y="291488"/>
                    <a:pt x="182310" y="329237"/>
                    <a:pt x="234526" y="323767"/>
                  </a:cubicBezTo>
                  <a:cubicBezTo>
                    <a:pt x="242355" y="322954"/>
                    <a:pt x="250052" y="321162"/>
                    <a:pt x="257441" y="318457"/>
                  </a:cubicBezTo>
                  <a:close/>
                </a:path>
              </a:pathLst>
            </a:custGeom>
            <a:solidFill>
              <a:srgbClr val="F5ACB8"/>
            </a:solidFill>
            <a:ln w="6604" cap="flat">
              <a:noFill/>
              <a:prstDash val="solid"/>
              <a:miter/>
            </a:ln>
          </p:spPr>
          <p:txBody>
            <a:bodyPr rtlCol="0" anchor="ctr"/>
            <a:lstStyle/>
            <a:p>
              <a:endParaRPr lang="sv-SE"/>
            </a:p>
          </p:txBody>
        </p:sp>
        <p:sp>
          <p:nvSpPr>
            <p:cNvPr id="7" name="Frihandsfigur: Form 6">
              <a:extLst>
                <a:ext uri="{FF2B5EF4-FFF2-40B4-BE49-F238E27FC236}">
                  <a16:creationId xmlns:a16="http://schemas.microsoft.com/office/drawing/2014/main" id="{E32B8032-040A-45DC-8996-6B12F7CC3DB3}"/>
                </a:ext>
              </a:extLst>
            </p:cNvPr>
            <p:cNvSpPr/>
            <p:nvPr/>
          </p:nvSpPr>
          <p:spPr>
            <a:xfrm>
              <a:off x="5677722" y="3783836"/>
              <a:ext cx="257440" cy="324299"/>
            </a:xfrm>
            <a:custGeom>
              <a:avLst/>
              <a:gdLst>
                <a:gd name="connsiteX0" fmla="*/ 257441 w 257440"/>
                <a:gd name="connsiteY0" fmla="*/ 0 h 324299"/>
                <a:gd name="connsiteX1" fmla="*/ 0 w 257440"/>
                <a:gd name="connsiteY1" fmla="*/ 0 h 324299"/>
                <a:gd name="connsiteX2" fmla="*/ 95067 w 257440"/>
                <a:gd name="connsiteY2" fmla="*/ 153832 h 324299"/>
                <a:gd name="connsiteX3" fmla="*/ 130051 w 257440"/>
                <a:gd name="connsiteY3" fmla="*/ 220514 h 324299"/>
                <a:gd name="connsiteX4" fmla="*/ 130051 w 257440"/>
                <a:gd name="connsiteY4" fmla="*/ 239461 h 324299"/>
                <a:gd name="connsiteX5" fmla="*/ 234526 w 257440"/>
                <a:gd name="connsiteY5" fmla="*/ 323774 h 324299"/>
                <a:gd name="connsiteX6" fmla="*/ 257441 w 257440"/>
                <a:gd name="connsiteY6" fmla="*/ 318457 h 324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440" h="324299">
                  <a:moveTo>
                    <a:pt x="257441" y="0"/>
                  </a:moveTo>
                  <a:lnTo>
                    <a:pt x="0" y="0"/>
                  </a:lnTo>
                  <a:cubicBezTo>
                    <a:pt x="0" y="0"/>
                    <a:pt x="8556" y="119734"/>
                    <a:pt x="95067" y="153832"/>
                  </a:cubicBezTo>
                  <a:cubicBezTo>
                    <a:pt x="123587" y="165200"/>
                    <a:pt x="129291" y="199107"/>
                    <a:pt x="130051" y="220514"/>
                  </a:cubicBezTo>
                  <a:cubicBezTo>
                    <a:pt x="130051" y="223926"/>
                    <a:pt x="130051" y="239461"/>
                    <a:pt x="130051" y="239461"/>
                  </a:cubicBezTo>
                  <a:cubicBezTo>
                    <a:pt x="135535" y="291488"/>
                    <a:pt x="182310" y="329237"/>
                    <a:pt x="234526" y="323774"/>
                  </a:cubicBezTo>
                  <a:cubicBezTo>
                    <a:pt x="242355" y="322954"/>
                    <a:pt x="250052" y="321168"/>
                    <a:pt x="257441" y="318457"/>
                  </a:cubicBezTo>
                  <a:close/>
                </a:path>
              </a:pathLst>
            </a:custGeom>
            <a:solidFill>
              <a:srgbClr val="F5ACB8"/>
            </a:solidFill>
            <a:ln w="6604" cap="flat">
              <a:noFill/>
              <a:prstDash val="solid"/>
              <a:miter/>
            </a:ln>
          </p:spPr>
          <p:txBody>
            <a:bodyPr rtlCol="0" anchor="ctr"/>
            <a:lstStyle/>
            <a:p>
              <a:endParaRPr lang="sv-SE"/>
            </a:p>
          </p:txBody>
        </p:sp>
        <p:sp>
          <p:nvSpPr>
            <p:cNvPr id="8" name="Frihandsfigur: Form 7">
              <a:extLst>
                <a:ext uri="{FF2B5EF4-FFF2-40B4-BE49-F238E27FC236}">
                  <a16:creationId xmlns:a16="http://schemas.microsoft.com/office/drawing/2014/main" id="{8E175CE9-0668-4F7E-88B9-0D1013788E79}"/>
                </a:ext>
              </a:extLst>
            </p:cNvPr>
            <p:cNvSpPr/>
            <p:nvPr/>
          </p:nvSpPr>
          <p:spPr>
            <a:xfrm>
              <a:off x="6695697" y="3007120"/>
              <a:ext cx="257437" cy="324296"/>
            </a:xfrm>
            <a:custGeom>
              <a:avLst/>
              <a:gdLst>
                <a:gd name="connsiteX0" fmla="*/ 1 w 257437"/>
                <a:gd name="connsiteY0" fmla="*/ 0 h 324296"/>
                <a:gd name="connsiteX1" fmla="*/ 257438 w 257437"/>
                <a:gd name="connsiteY1" fmla="*/ 0 h 324296"/>
                <a:gd name="connsiteX2" fmla="*/ 162371 w 257437"/>
                <a:gd name="connsiteY2" fmla="*/ 153828 h 324296"/>
                <a:gd name="connsiteX3" fmla="*/ 127385 w 257437"/>
                <a:gd name="connsiteY3" fmla="*/ 220513 h 324296"/>
                <a:gd name="connsiteX4" fmla="*/ 127385 w 257437"/>
                <a:gd name="connsiteY4" fmla="*/ 239457 h 324296"/>
                <a:gd name="connsiteX5" fmla="*/ 22913 w 257437"/>
                <a:gd name="connsiteY5" fmla="*/ 323771 h 324296"/>
                <a:gd name="connsiteX6" fmla="*/ 1 w 257437"/>
                <a:gd name="connsiteY6" fmla="*/ 318455 h 324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437" h="324296">
                  <a:moveTo>
                    <a:pt x="1" y="0"/>
                  </a:moveTo>
                  <a:lnTo>
                    <a:pt x="257438" y="0"/>
                  </a:lnTo>
                  <a:cubicBezTo>
                    <a:pt x="257438" y="0"/>
                    <a:pt x="248882" y="119729"/>
                    <a:pt x="162371" y="153828"/>
                  </a:cubicBezTo>
                  <a:cubicBezTo>
                    <a:pt x="133850" y="165195"/>
                    <a:pt x="128148" y="199105"/>
                    <a:pt x="127385" y="220513"/>
                  </a:cubicBezTo>
                  <a:cubicBezTo>
                    <a:pt x="127385" y="223922"/>
                    <a:pt x="127385" y="239457"/>
                    <a:pt x="127385" y="239457"/>
                  </a:cubicBezTo>
                  <a:cubicBezTo>
                    <a:pt x="121903" y="291484"/>
                    <a:pt x="75129" y="329233"/>
                    <a:pt x="22913" y="323771"/>
                  </a:cubicBezTo>
                  <a:cubicBezTo>
                    <a:pt x="15081" y="322951"/>
                    <a:pt x="7388" y="321165"/>
                    <a:pt x="1" y="318455"/>
                  </a:cubicBezTo>
                  <a:close/>
                </a:path>
              </a:pathLst>
            </a:custGeom>
            <a:solidFill>
              <a:srgbClr val="F5ACB8"/>
            </a:solidFill>
            <a:ln w="6604" cap="flat">
              <a:noFill/>
              <a:prstDash val="solid"/>
              <a:miter/>
            </a:ln>
          </p:spPr>
          <p:txBody>
            <a:bodyPr rtlCol="0" anchor="ctr"/>
            <a:lstStyle/>
            <a:p>
              <a:endParaRPr lang="sv-SE"/>
            </a:p>
          </p:txBody>
        </p:sp>
        <p:sp>
          <p:nvSpPr>
            <p:cNvPr id="10" name="Frihandsfigur: Form 9">
              <a:extLst>
                <a:ext uri="{FF2B5EF4-FFF2-40B4-BE49-F238E27FC236}">
                  <a16:creationId xmlns:a16="http://schemas.microsoft.com/office/drawing/2014/main" id="{B483D481-ECCD-4852-96A8-286386711B97}"/>
                </a:ext>
              </a:extLst>
            </p:cNvPr>
            <p:cNvSpPr/>
            <p:nvPr/>
          </p:nvSpPr>
          <p:spPr>
            <a:xfrm>
              <a:off x="6695697" y="3386006"/>
              <a:ext cx="257437" cy="324294"/>
            </a:xfrm>
            <a:custGeom>
              <a:avLst/>
              <a:gdLst>
                <a:gd name="connsiteX0" fmla="*/ 1 w 257437"/>
                <a:gd name="connsiteY0" fmla="*/ 0 h 324294"/>
                <a:gd name="connsiteX1" fmla="*/ 257438 w 257437"/>
                <a:gd name="connsiteY1" fmla="*/ 0 h 324294"/>
                <a:gd name="connsiteX2" fmla="*/ 162371 w 257437"/>
                <a:gd name="connsiteY2" fmla="*/ 153832 h 324294"/>
                <a:gd name="connsiteX3" fmla="*/ 127385 w 257437"/>
                <a:gd name="connsiteY3" fmla="*/ 220514 h 324294"/>
                <a:gd name="connsiteX4" fmla="*/ 127385 w 257437"/>
                <a:gd name="connsiteY4" fmla="*/ 239461 h 324294"/>
                <a:gd name="connsiteX5" fmla="*/ 22913 w 257437"/>
                <a:gd name="connsiteY5" fmla="*/ 323767 h 324294"/>
                <a:gd name="connsiteX6" fmla="*/ 1 w 257437"/>
                <a:gd name="connsiteY6" fmla="*/ 318457 h 324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437" h="324294">
                  <a:moveTo>
                    <a:pt x="1" y="0"/>
                  </a:moveTo>
                  <a:lnTo>
                    <a:pt x="257438" y="0"/>
                  </a:lnTo>
                  <a:cubicBezTo>
                    <a:pt x="257438" y="0"/>
                    <a:pt x="248882" y="119727"/>
                    <a:pt x="162371" y="153832"/>
                  </a:cubicBezTo>
                  <a:cubicBezTo>
                    <a:pt x="133850" y="165194"/>
                    <a:pt x="128148" y="199107"/>
                    <a:pt x="127385" y="220514"/>
                  </a:cubicBezTo>
                  <a:cubicBezTo>
                    <a:pt x="127385" y="223926"/>
                    <a:pt x="127385" y="239461"/>
                    <a:pt x="127385" y="239461"/>
                  </a:cubicBezTo>
                  <a:cubicBezTo>
                    <a:pt x="121903" y="291488"/>
                    <a:pt x="75129" y="329237"/>
                    <a:pt x="22913" y="323767"/>
                  </a:cubicBezTo>
                  <a:cubicBezTo>
                    <a:pt x="15081" y="322954"/>
                    <a:pt x="7388" y="321162"/>
                    <a:pt x="1" y="318457"/>
                  </a:cubicBezTo>
                  <a:close/>
                </a:path>
              </a:pathLst>
            </a:custGeom>
            <a:solidFill>
              <a:srgbClr val="F5ACB8"/>
            </a:solidFill>
            <a:ln w="6604" cap="flat">
              <a:noFill/>
              <a:prstDash val="solid"/>
              <a:miter/>
            </a:ln>
          </p:spPr>
          <p:txBody>
            <a:bodyPr rtlCol="0" anchor="ctr"/>
            <a:lstStyle/>
            <a:p>
              <a:endParaRPr lang="sv-SE"/>
            </a:p>
          </p:txBody>
        </p:sp>
        <p:sp>
          <p:nvSpPr>
            <p:cNvPr id="11" name="Frihandsfigur: Form 10">
              <a:extLst>
                <a:ext uri="{FF2B5EF4-FFF2-40B4-BE49-F238E27FC236}">
                  <a16:creationId xmlns:a16="http://schemas.microsoft.com/office/drawing/2014/main" id="{5C496946-157D-42B7-A00F-00F1F9C8A3F9}"/>
                </a:ext>
              </a:extLst>
            </p:cNvPr>
            <p:cNvSpPr/>
            <p:nvPr/>
          </p:nvSpPr>
          <p:spPr>
            <a:xfrm>
              <a:off x="6695697" y="3783836"/>
              <a:ext cx="257437" cy="324299"/>
            </a:xfrm>
            <a:custGeom>
              <a:avLst/>
              <a:gdLst>
                <a:gd name="connsiteX0" fmla="*/ 1 w 257437"/>
                <a:gd name="connsiteY0" fmla="*/ 0 h 324299"/>
                <a:gd name="connsiteX1" fmla="*/ 257438 w 257437"/>
                <a:gd name="connsiteY1" fmla="*/ 0 h 324299"/>
                <a:gd name="connsiteX2" fmla="*/ 162371 w 257437"/>
                <a:gd name="connsiteY2" fmla="*/ 153832 h 324299"/>
                <a:gd name="connsiteX3" fmla="*/ 127385 w 257437"/>
                <a:gd name="connsiteY3" fmla="*/ 220514 h 324299"/>
                <a:gd name="connsiteX4" fmla="*/ 127385 w 257437"/>
                <a:gd name="connsiteY4" fmla="*/ 239461 h 324299"/>
                <a:gd name="connsiteX5" fmla="*/ 22913 w 257437"/>
                <a:gd name="connsiteY5" fmla="*/ 323774 h 324299"/>
                <a:gd name="connsiteX6" fmla="*/ 1 w 257437"/>
                <a:gd name="connsiteY6" fmla="*/ 318457 h 324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437" h="324299">
                  <a:moveTo>
                    <a:pt x="1" y="0"/>
                  </a:moveTo>
                  <a:lnTo>
                    <a:pt x="257438" y="0"/>
                  </a:lnTo>
                  <a:cubicBezTo>
                    <a:pt x="257438" y="0"/>
                    <a:pt x="248882" y="119734"/>
                    <a:pt x="162371" y="153832"/>
                  </a:cubicBezTo>
                  <a:cubicBezTo>
                    <a:pt x="133850" y="165200"/>
                    <a:pt x="128148" y="199107"/>
                    <a:pt x="127385" y="220514"/>
                  </a:cubicBezTo>
                  <a:cubicBezTo>
                    <a:pt x="127385" y="223926"/>
                    <a:pt x="127385" y="239461"/>
                    <a:pt x="127385" y="239461"/>
                  </a:cubicBezTo>
                  <a:cubicBezTo>
                    <a:pt x="121903" y="291488"/>
                    <a:pt x="75129" y="329237"/>
                    <a:pt x="22913" y="323774"/>
                  </a:cubicBezTo>
                  <a:cubicBezTo>
                    <a:pt x="15081" y="322954"/>
                    <a:pt x="7388" y="321168"/>
                    <a:pt x="1" y="318457"/>
                  </a:cubicBezTo>
                  <a:close/>
                </a:path>
              </a:pathLst>
            </a:custGeom>
            <a:solidFill>
              <a:srgbClr val="F5ACB8"/>
            </a:solidFill>
            <a:ln w="6604" cap="flat">
              <a:no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3346DEFA-B820-4F07-8CD7-D4A3D69C1F68}"/>
                </a:ext>
              </a:extLst>
            </p:cNvPr>
            <p:cNvSpPr/>
            <p:nvPr/>
          </p:nvSpPr>
          <p:spPr>
            <a:xfrm>
              <a:off x="5992202" y="2893454"/>
              <a:ext cx="646452" cy="1363993"/>
            </a:xfrm>
            <a:custGeom>
              <a:avLst/>
              <a:gdLst>
                <a:gd name="connsiteX0" fmla="*/ 570402 w 646452"/>
                <a:gd name="connsiteY0" fmla="*/ 0 h 1363993"/>
                <a:gd name="connsiteX1" fmla="*/ 76051 w 646452"/>
                <a:gd name="connsiteY1" fmla="*/ 0 h 1363993"/>
                <a:gd name="connsiteX2" fmla="*/ 1 w 646452"/>
                <a:gd name="connsiteY2" fmla="*/ 75777 h 1363993"/>
                <a:gd name="connsiteX3" fmla="*/ 1 w 646452"/>
                <a:gd name="connsiteY3" fmla="*/ 1288218 h 1363993"/>
                <a:gd name="connsiteX4" fmla="*/ 76051 w 646452"/>
                <a:gd name="connsiteY4" fmla="*/ 1363994 h 1363993"/>
                <a:gd name="connsiteX5" fmla="*/ 570402 w 646452"/>
                <a:gd name="connsiteY5" fmla="*/ 1363994 h 1363993"/>
                <a:gd name="connsiteX6" fmla="*/ 646453 w 646452"/>
                <a:gd name="connsiteY6" fmla="*/ 1288218 h 1363993"/>
                <a:gd name="connsiteX7" fmla="*/ 646453 w 646452"/>
                <a:gd name="connsiteY7" fmla="*/ 75777 h 1363993"/>
                <a:gd name="connsiteX8" fmla="*/ 570402 w 646452"/>
                <a:gd name="connsiteY8" fmla="*/ 0 h 1363993"/>
                <a:gd name="connsiteX9" fmla="*/ 323227 w 646452"/>
                <a:gd name="connsiteY9" fmla="*/ 1269271 h 1363993"/>
                <a:gd name="connsiteX10" fmla="*/ 152109 w 646452"/>
                <a:gd name="connsiteY10" fmla="*/ 1098774 h 1363993"/>
                <a:gd name="connsiteX11" fmla="*/ 323227 w 646452"/>
                <a:gd name="connsiteY11" fmla="*/ 928276 h 1363993"/>
                <a:gd name="connsiteX12" fmla="*/ 494345 w 646452"/>
                <a:gd name="connsiteY12" fmla="*/ 1098774 h 1363993"/>
                <a:gd name="connsiteX13" fmla="*/ 323227 w 646452"/>
                <a:gd name="connsiteY13" fmla="*/ 1269271 h 1363993"/>
                <a:gd name="connsiteX14" fmla="*/ 323227 w 646452"/>
                <a:gd name="connsiteY14" fmla="*/ 852494 h 1363993"/>
                <a:gd name="connsiteX15" fmla="*/ 152109 w 646452"/>
                <a:gd name="connsiteY15" fmla="*/ 681997 h 1363993"/>
                <a:gd name="connsiteX16" fmla="*/ 323227 w 646452"/>
                <a:gd name="connsiteY16" fmla="*/ 511499 h 1363993"/>
                <a:gd name="connsiteX17" fmla="*/ 494345 w 646452"/>
                <a:gd name="connsiteY17" fmla="*/ 681997 h 1363993"/>
                <a:gd name="connsiteX18" fmla="*/ 323227 w 646452"/>
                <a:gd name="connsiteY18" fmla="*/ 852494 h 1363993"/>
                <a:gd name="connsiteX19" fmla="*/ 323227 w 646452"/>
                <a:gd name="connsiteY19" fmla="*/ 435717 h 1363993"/>
                <a:gd name="connsiteX20" fmla="*/ 152109 w 646452"/>
                <a:gd name="connsiteY20" fmla="*/ 265221 h 1363993"/>
                <a:gd name="connsiteX21" fmla="*/ 323227 w 646452"/>
                <a:gd name="connsiteY21" fmla="*/ 94722 h 1363993"/>
                <a:gd name="connsiteX22" fmla="*/ 494345 w 646452"/>
                <a:gd name="connsiteY22" fmla="*/ 265221 h 1363993"/>
                <a:gd name="connsiteX23" fmla="*/ 323227 w 646452"/>
                <a:gd name="connsiteY23" fmla="*/ 435717 h 1363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46452" h="1363993">
                  <a:moveTo>
                    <a:pt x="570402" y="0"/>
                  </a:moveTo>
                  <a:lnTo>
                    <a:pt x="76051" y="0"/>
                  </a:lnTo>
                  <a:cubicBezTo>
                    <a:pt x="34052" y="0"/>
                    <a:pt x="1" y="33928"/>
                    <a:pt x="1" y="75777"/>
                  </a:cubicBezTo>
                  <a:lnTo>
                    <a:pt x="1" y="1288218"/>
                  </a:lnTo>
                  <a:cubicBezTo>
                    <a:pt x="1" y="1330067"/>
                    <a:pt x="34052" y="1363994"/>
                    <a:pt x="76051" y="1363994"/>
                  </a:cubicBezTo>
                  <a:lnTo>
                    <a:pt x="570402" y="1363994"/>
                  </a:lnTo>
                  <a:cubicBezTo>
                    <a:pt x="612404" y="1363994"/>
                    <a:pt x="646453" y="1330067"/>
                    <a:pt x="646453" y="1288218"/>
                  </a:cubicBezTo>
                  <a:lnTo>
                    <a:pt x="646453" y="75777"/>
                  </a:lnTo>
                  <a:cubicBezTo>
                    <a:pt x="646453" y="33928"/>
                    <a:pt x="612404" y="0"/>
                    <a:pt x="570402" y="0"/>
                  </a:cubicBezTo>
                  <a:close/>
                  <a:moveTo>
                    <a:pt x="323227" y="1269271"/>
                  </a:moveTo>
                  <a:cubicBezTo>
                    <a:pt x="228717" y="1269271"/>
                    <a:pt x="152109" y="1192940"/>
                    <a:pt x="152109" y="1098774"/>
                  </a:cubicBezTo>
                  <a:cubicBezTo>
                    <a:pt x="152109" y="1004607"/>
                    <a:pt x="228717" y="928276"/>
                    <a:pt x="323227" y="928276"/>
                  </a:cubicBezTo>
                  <a:cubicBezTo>
                    <a:pt x="417736" y="928276"/>
                    <a:pt x="494345" y="1004607"/>
                    <a:pt x="494345" y="1098774"/>
                  </a:cubicBezTo>
                  <a:cubicBezTo>
                    <a:pt x="494345" y="1192940"/>
                    <a:pt x="417736" y="1269271"/>
                    <a:pt x="323227" y="1269271"/>
                  </a:cubicBezTo>
                  <a:close/>
                  <a:moveTo>
                    <a:pt x="323227" y="852494"/>
                  </a:moveTo>
                  <a:cubicBezTo>
                    <a:pt x="228717" y="852494"/>
                    <a:pt x="152109" y="776164"/>
                    <a:pt x="152109" y="681997"/>
                  </a:cubicBezTo>
                  <a:cubicBezTo>
                    <a:pt x="152109" y="587830"/>
                    <a:pt x="228717" y="511499"/>
                    <a:pt x="323227" y="511499"/>
                  </a:cubicBezTo>
                  <a:cubicBezTo>
                    <a:pt x="417736" y="511499"/>
                    <a:pt x="494345" y="587830"/>
                    <a:pt x="494345" y="681997"/>
                  </a:cubicBezTo>
                  <a:cubicBezTo>
                    <a:pt x="494345" y="776164"/>
                    <a:pt x="417736" y="852494"/>
                    <a:pt x="323227" y="852494"/>
                  </a:cubicBezTo>
                  <a:close/>
                  <a:moveTo>
                    <a:pt x="323227" y="435717"/>
                  </a:moveTo>
                  <a:cubicBezTo>
                    <a:pt x="228717" y="435717"/>
                    <a:pt x="152109" y="359386"/>
                    <a:pt x="152109" y="265221"/>
                  </a:cubicBezTo>
                  <a:cubicBezTo>
                    <a:pt x="152109" y="171056"/>
                    <a:pt x="228717" y="94722"/>
                    <a:pt x="323227" y="94722"/>
                  </a:cubicBezTo>
                  <a:cubicBezTo>
                    <a:pt x="417736" y="94722"/>
                    <a:pt x="494345" y="171056"/>
                    <a:pt x="494345" y="265221"/>
                  </a:cubicBezTo>
                  <a:cubicBezTo>
                    <a:pt x="494345" y="359386"/>
                    <a:pt x="417736" y="435717"/>
                    <a:pt x="323227" y="435717"/>
                  </a:cubicBezTo>
                  <a:close/>
                </a:path>
              </a:pathLst>
            </a:custGeom>
            <a:solidFill>
              <a:srgbClr val="F5ACB8"/>
            </a:solidFill>
            <a:ln w="6604" cap="flat">
              <a:noFill/>
              <a:prstDash val="solid"/>
              <a:miter/>
            </a:ln>
          </p:spPr>
          <p:txBody>
            <a:bodyPr rtlCol="0" anchor="ctr"/>
            <a:lstStyle/>
            <a:p>
              <a:endParaRPr lang="sv-SE"/>
            </a:p>
          </p:txBody>
        </p:sp>
      </p:grpSp>
    </p:spTree>
    <p:extLst>
      <p:ext uri="{BB962C8B-B14F-4D97-AF65-F5344CB8AC3E}">
        <p14:creationId xmlns:p14="http://schemas.microsoft.com/office/powerpoint/2010/main" val="12487473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7AF23CB1-0ED1-436A-A029-A5CB7E2E1B02}"/>
              </a:ext>
            </a:extLst>
          </p:cNvPr>
          <p:cNvSpPr>
            <a:spLocks noGrp="1"/>
          </p:cNvSpPr>
          <p:nvPr>
            <p:ph type="body" sz="quarter" idx="10"/>
          </p:nvPr>
        </p:nvSpPr>
        <p:spPr>
          <a:xfrm>
            <a:off x="1069041" y="1584750"/>
            <a:ext cx="2864128" cy="2878138"/>
          </a:xfrm>
        </p:spPr>
        <p:txBody>
          <a:bodyPr/>
          <a:lstStyle/>
          <a:p>
            <a:pPr marR="0" lvl="0" defTabSz="914400" rtl="0" eaLnBrk="1" fontAlgn="auto" latinLnBrk="0" hangingPunct="1">
              <a:lnSpc>
                <a:spcPct val="90000"/>
              </a:lnSpc>
              <a:spcBef>
                <a:spcPts val="1000"/>
              </a:spcBef>
              <a:spcAft>
                <a:spcPts val="0"/>
              </a:spcAft>
              <a:buClrTx/>
              <a:buSzTx/>
              <a:tabLst/>
              <a:defRPr/>
            </a:pPr>
            <a:r>
              <a:rPr kumimoji="0" lang="en-US" sz="2800" b="0" i="0" u="none" strike="noStrike" kern="1200" cap="none" spc="0" normalizeH="0" baseline="0" noProof="0" dirty="0" err="1">
                <a:ln>
                  <a:noFill/>
                </a:ln>
                <a:solidFill>
                  <a:schemeClr val="accent6"/>
                </a:solidFill>
                <a:effectLst/>
                <a:uLnTx/>
                <a:uFillTx/>
                <a:ea typeface="+mn-ea"/>
                <a:cs typeface="Calibri"/>
              </a:rPr>
              <a:t>Anhörig</a:t>
            </a:r>
            <a:r>
              <a:rPr kumimoji="0" lang="en-US" sz="2800" b="0" i="0" u="none" strike="noStrike" kern="1200" cap="none" spc="0" normalizeH="0" baseline="0" noProof="0" dirty="0">
                <a:ln>
                  <a:noFill/>
                </a:ln>
                <a:solidFill>
                  <a:schemeClr val="accent6"/>
                </a:solidFill>
                <a:effectLst/>
                <a:uLnTx/>
                <a:uFillTx/>
                <a:ea typeface="+mn-ea"/>
                <a:cs typeface="Calibri"/>
              </a:rPr>
              <a:t>-</a:t>
            </a:r>
            <a:br>
              <a:rPr kumimoji="0" lang="en-US" sz="2800" b="0" i="0" u="none" strike="noStrike" kern="1200" cap="none" spc="0" normalizeH="0" baseline="0" noProof="0" dirty="0">
                <a:ln>
                  <a:noFill/>
                </a:ln>
                <a:solidFill>
                  <a:schemeClr val="accent6"/>
                </a:solidFill>
                <a:effectLst/>
                <a:uLnTx/>
                <a:uFillTx/>
                <a:ea typeface="+mn-ea"/>
                <a:cs typeface="Calibri"/>
              </a:rPr>
            </a:br>
            <a:r>
              <a:rPr kumimoji="0" lang="en-US" sz="2800" b="0" i="0" u="none" strike="noStrike" kern="1200" cap="none" spc="0" normalizeH="0" baseline="0" noProof="0" dirty="0">
                <a:ln>
                  <a:noFill/>
                </a:ln>
                <a:solidFill>
                  <a:schemeClr val="accent6"/>
                </a:solidFill>
                <a:effectLst/>
                <a:uLnTx/>
                <a:uFillTx/>
                <a:ea typeface="+mn-ea"/>
                <a:cs typeface="Calibri"/>
              </a:rPr>
              <a:t>veto</a:t>
            </a:r>
            <a:endParaRPr lang="sv-SE" dirty="0">
              <a:solidFill>
                <a:schemeClr val="accent6"/>
              </a:solidFill>
            </a:endParaRPr>
          </a:p>
        </p:txBody>
      </p:sp>
      <p:sp>
        <p:nvSpPr>
          <p:cNvPr id="3" name="Platshållare för text 2">
            <a:extLst>
              <a:ext uri="{FF2B5EF4-FFF2-40B4-BE49-F238E27FC236}">
                <a16:creationId xmlns:a16="http://schemas.microsoft.com/office/drawing/2014/main" id="{FCFEBD8E-0367-4EDD-BEE9-61DC80F67002}"/>
              </a:ext>
            </a:extLst>
          </p:cNvPr>
          <p:cNvSpPr>
            <a:spLocks noGrp="1"/>
          </p:cNvSpPr>
          <p:nvPr>
            <p:ph type="body" sz="quarter" idx="11"/>
          </p:nvPr>
        </p:nvSpPr>
        <p:spPr>
          <a:xfrm>
            <a:off x="4638675" y="2024063"/>
            <a:ext cx="6254612" cy="2870200"/>
          </a:xfrm>
        </p:spPr>
        <p:txBody>
          <a:body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Närståendes möjlighet att i vissa fall förbjuda att organ eller annat biologiskt material tillvaratas är borttagen. </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sv-SE" dirty="0"/>
              <a:t>Närståendes roll renodlas till att förmedla information om den enskildes inställning, eller när inställningen är okänd, bedöma om donation skulle ha stämt överens med den enskildes inställning (tolka viljan). </a:t>
            </a:r>
          </a:p>
        </p:txBody>
      </p:sp>
      <p:grpSp>
        <p:nvGrpSpPr>
          <p:cNvPr id="15" name="Grupp 14">
            <a:extLst>
              <a:ext uri="{FF2B5EF4-FFF2-40B4-BE49-F238E27FC236}">
                <a16:creationId xmlns:a16="http://schemas.microsoft.com/office/drawing/2014/main" id="{69C9EB8B-DE42-40FE-88C9-09852D183F6B}"/>
              </a:ext>
            </a:extLst>
          </p:cNvPr>
          <p:cNvGrpSpPr/>
          <p:nvPr/>
        </p:nvGrpSpPr>
        <p:grpSpPr>
          <a:xfrm>
            <a:off x="3106431" y="3525840"/>
            <a:ext cx="815949" cy="876847"/>
            <a:chOff x="3106431" y="3525840"/>
            <a:chExt cx="815949" cy="876847"/>
          </a:xfrm>
        </p:grpSpPr>
        <p:sp>
          <p:nvSpPr>
            <p:cNvPr id="7" name="Flödesschema: Koppling 6">
              <a:extLst>
                <a:ext uri="{FF2B5EF4-FFF2-40B4-BE49-F238E27FC236}">
                  <a16:creationId xmlns:a16="http://schemas.microsoft.com/office/drawing/2014/main" id="{D5C479DD-213F-B62E-6DA0-BD2AE98430F4}"/>
                </a:ext>
              </a:extLst>
            </p:cNvPr>
            <p:cNvSpPr/>
            <p:nvPr/>
          </p:nvSpPr>
          <p:spPr>
            <a:xfrm>
              <a:off x="3353426" y="3525840"/>
              <a:ext cx="295465" cy="317310"/>
            </a:xfrm>
            <a:prstGeom prst="flowChartConnector">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Frihandsfigur: Form 4">
              <a:extLst>
                <a:ext uri="{FF2B5EF4-FFF2-40B4-BE49-F238E27FC236}">
                  <a16:creationId xmlns:a16="http://schemas.microsoft.com/office/drawing/2014/main" id="{15BB415A-0492-47E7-BE46-156EE225BE68}"/>
                </a:ext>
              </a:extLst>
            </p:cNvPr>
            <p:cNvSpPr/>
            <p:nvPr/>
          </p:nvSpPr>
          <p:spPr>
            <a:xfrm>
              <a:off x="3106431" y="3599874"/>
              <a:ext cx="164698" cy="208223"/>
            </a:xfrm>
            <a:custGeom>
              <a:avLst/>
              <a:gdLst>
                <a:gd name="connsiteX0" fmla="*/ 164698 w 164698"/>
                <a:gd name="connsiteY0" fmla="*/ 0 h 208223"/>
                <a:gd name="connsiteX1" fmla="*/ 0 w 164698"/>
                <a:gd name="connsiteY1" fmla="*/ 0 h 208223"/>
                <a:gd name="connsiteX2" fmla="*/ 60819 w 164698"/>
                <a:gd name="connsiteY2" fmla="*/ 98770 h 208223"/>
                <a:gd name="connsiteX3" fmla="*/ 83201 w 164698"/>
                <a:gd name="connsiteY3" fmla="*/ 141587 h 208223"/>
                <a:gd name="connsiteX4" fmla="*/ 83201 w 164698"/>
                <a:gd name="connsiteY4" fmla="*/ 153751 h 208223"/>
                <a:gd name="connsiteX5" fmla="*/ 150038 w 164698"/>
                <a:gd name="connsiteY5" fmla="*/ 207886 h 208223"/>
                <a:gd name="connsiteX6" fmla="*/ 164698 w 164698"/>
                <a:gd name="connsiteY6" fmla="*/ 204474 h 208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698" h="208223">
                  <a:moveTo>
                    <a:pt x="164698" y="0"/>
                  </a:moveTo>
                  <a:lnTo>
                    <a:pt x="0" y="0"/>
                  </a:lnTo>
                  <a:cubicBezTo>
                    <a:pt x="0" y="0"/>
                    <a:pt x="5474" y="76875"/>
                    <a:pt x="60819" y="98770"/>
                  </a:cubicBezTo>
                  <a:cubicBezTo>
                    <a:pt x="79065" y="106069"/>
                    <a:pt x="82714" y="127842"/>
                    <a:pt x="83201" y="141587"/>
                  </a:cubicBezTo>
                  <a:cubicBezTo>
                    <a:pt x="83201" y="143777"/>
                    <a:pt x="83201" y="153751"/>
                    <a:pt x="83201" y="153751"/>
                  </a:cubicBezTo>
                  <a:cubicBezTo>
                    <a:pt x="86709" y="187156"/>
                    <a:pt x="116633" y="211394"/>
                    <a:pt x="150038" y="207886"/>
                  </a:cubicBezTo>
                  <a:cubicBezTo>
                    <a:pt x="155048" y="207361"/>
                    <a:pt x="159971" y="206213"/>
                    <a:pt x="164698" y="204474"/>
                  </a:cubicBezTo>
                  <a:close/>
                </a:path>
              </a:pathLst>
            </a:custGeom>
            <a:solidFill>
              <a:schemeClr val="accent4"/>
            </a:solidFill>
            <a:ln w="12105" cap="flat">
              <a:noFill/>
              <a:prstDash val="solid"/>
              <a:miter/>
            </a:ln>
          </p:spPr>
          <p:txBody>
            <a:bodyPr rtlCol="0" anchor="ctr"/>
            <a:lstStyle/>
            <a:p>
              <a:endParaRPr lang="sv-SE"/>
            </a:p>
          </p:txBody>
        </p:sp>
        <p:sp>
          <p:nvSpPr>
            <p:cNvPr id="6" name="Frihandsfigur: Form 5">
              <a:extLst>
                <a:ext uri="{FF2B5EF4-FFF2-40B4-BE49-F238E27FC236}">
                  <a16:creationId xmlns:a16="http://schemas.microsoft.com/office/drawing/2014/main" id="{2B0FB845-B9BD-4A82-9D3D-E814F5089101}"/>
                </a:ext>
              </a:extLst>
            </p:cNvPr>
            <p:cNvSpPr/>
            <p:nvPr/>
          </p:nvSpPr>
          <p:spPr>
            <a:xfrm>
              <a:off x="3106431" y="3843150"/>
              <a:ext cx="164698" cy="208223"/>
            </a:xfrm>
            <a:custGeom>
              <a:avLst/>
              <a:gdLst>
                <a:gd name="connsiteX0" fmla="*/ 164698 w 164698"/>
                <a:gd name="connsiteY0" fmla="*/ 0 h 208223"/>
                <a:gd name="connsiteX1" fmla="*/ 0 w 164698"/>
                <a:gd name="connsiteY1" fmla="*/ 0 h 208223"/>
                <a:gd name="connsiteX2" fmla="*/ 60819 w 164698"/>
                <a:gd name="connsiteY2" fmla="*/ 98770 h 208223"/>
                <a:gd name="connsiteX3" fmla="*/ 83201 w 164698"/>
                <a:gd name="connsiteY3" fmla="*/ 141587 h 208223"/>
                <a:gd name="connsiteX4" fmla="*/ 83201 w 164698"/>
                <a:gd name="connsiteY4" fmla="*/ 153751 h 208223"/>
                <a:gd name="connsiteX5" fmla="*/ 150038 w 164698"/>
                <a:gd name="connsiteY5" fmla="*/ 207886 h 208223"/>
                <a:gd name="connsiteX6" fmla="*/ 164698 w 164698"/>
                <a:gd name="connsiteY6" fmla="*/ 204474 h 208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698" h="208223">
                  <a:moveTo>
                    <a:pt x="164698" y="0"/>
                  </a:moveTo>
                  <a:lnTo>
                    <a:pt x="0" y="0"/>
                  </a:lnTo>
                  <a:cubicBezTo>
                    <a:pt x="0" y="0"/>
                    <a:pt x="5474" y="76875"/>
                    <a:pt x="60819" y="98770"/>
                  </a:cubicBezTo>
                  <a:cubicBezTo>
                    <a:pt x="79065" y="106069"/>
                    <a:pt x="82714" y="127842"/>
                    <a:pt x="83201" y="141587"/>
                  </a:cubicBezTo>
                  <a:cubicBezTo>
                    <a:pt x="83201" y="143777"/>
                    <a:pt x="83201" y="153751"/>
                    <a:pt x="83201" y="153751"/>
                  </a:cubicBezTo>
                  <a:cubicBezTo>
                    <a:pt x="86709" y="187156"/>
                    <a:pt x="116633" y="211394"/>
                    <a:pt x="150038" y="207886"/>
                  </a:cubicBezTo>
                  <a:cubicBezTo>
                    <a:pt x="155048" y="207361"/>
                    <a:pt x="159971" y="206213"/>
                    <a:pt x="164698" y="204474"/>
                  </a:cubicBezTo>
                  <a:close/>
                </a:path>
              </a:pathLst>
            </a:custGeom>
            <a:solidFill>
              <a:schemeClr val="accent4"/>
            </a:solidFill>
            <a:ln w="12105" cap="flat">
              <a:noFill/>
              <a:prstDash val="solid"/>
              <a:miter/>
            </a:ln>
          </p:spPr>
          <p:txBody>
            <a:bodyPr rtlCol="0" anchor="ctr"/>
            <a:lstStyle/>
            <a:p>
              <a:endParaRPr lang="sv-SE"/>
            </a:p>
          </p:txBody>
        </p:sp>
        <p:sp>
          <p:nvSpPr>
            <p:cNvPr id="8" name="Frihandsfigur: Form 7">
              <a:extLst>
                <a:ext uri="{FF2B5EF4-FFF2-40B4-BE49-F238E27FC236}">
                  <a16:creationId xmlns:a16="http://schemas.microsoft.com/office/drawing/2014/main" id="{D2B90407-20D6-4F6F-9148-D2791923497C}"/>
                </a:ext>
              </a:extLst>
            </p:cNvPr>
            <p:cNvSpPr/>
            <p:nvPr/>
          </p:nvSpPr>
          <p:spPr>
            <a:xfrm>
              <a:off x="3106431" y="4098591"/>
              <a:ext cx="164698" cy="208223"/>
            </a:xfrm>
            <a:custGeom>
              <a:avLst/>
              <a:gdLst>
                <a:gd name="connsiteX0" fmla="*/ 164698 w 164698"/>
                <a:gd name="connsiteY0" fmla="*/ 0 h 208223"/>
                <a:gd name="connsiteX1" fmla="*/ 0 w 164698"/>
                <a:gd name="connsiteY1" fmla="*/ 0 h 208223"/>
                <a:gd name="connsiteX2" fmla="*/ 60819 w 164698"/>
                <a:gd name="connsiteY2" fmla="*/ 98770 h 208223"/>
                <a:gd name="connsiteX3" fmla="*/ 83201 w 164698"/>
                <a:gd name="connsiteY3" fmla="*/ 141587 h 208223"/>
                <a:gd name="connsiteX4" fmla="*/ 83201 w 164698"/>
                <a:gd name="connsiteY4" fmla="*/ 153751 h 208223"/>
                <a:gd name="connsiteX5" fmla="*/ 150038 w 164698"/>
                <a:gd name="connsiteY5" fmla="*/ 207886 h 208223"/>
                <a:gd name="connsiteX6" fmla="*/ 164698 w 164698"/>
                <a:gd name="connsiteY6" fmla="*/ 204474 h 208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698" h="208223">
                  <a:moveTo>
                    <a:pt x="164698" y="0"/>
                  </a:moveTo>
                  <a:lnTo>
                    <a:pt x="0" y="0"/>
                  </a:lnTo>
                  <a:cubicBezTo>
                    <a:pt x="0" y="0"/>
                    <a:pt x="5474" y="76875"/>
                    <a:pt x="60819" y="98770"/>
                  </a:cubicBezTo>
                  <a:cubicBezTo>
                    <a:pt x="79065" y="106069"/>
                    <a:pt x="82714" y="127842"/>
                    <a:pt x="83201" y="141587"/>
                  </a:cubicBezTo>
                  <a:cubicBezTo>
                    <a:pt x="83201" y="143777"/>
                    <a:pt x="83201" y="153751"/>
                    <a:pt x="83201" y="153751"/>
                  </a:cubicBezTo>
                  <a:cubicBezTo>
                    <a:pt x="86709" y="187156"/>
                    <a:pt x="116633" y="211394"/>
                    <a:pt x="150038" y="207886"/>
                  </a:cubicBezTo>
                  <a:cubicBezTo>
                    <a:pt x="155048" y="207361"/>
                    <a:pt x="159971" y="206214"/>
                    <a:pt x="164698" y="204474"/>
                  </a:cubicBezTo>
                  <a:close/>
                </a:path>
              </a:pathLst>
            </a:custGeom>
            <a:solidFill>
              <a:schemeClr val="accent4"/>
            </a:solidFill>
            <a:ln w="12105" cap="flat">
              <a:noFill/>
              <a:prstDash val="solid"/>
              <a:miter/>
            </a:ln>
          </p:spPr>
          <p:txBody>
            <a:bodyPr rtlCol="0" anchor="ctr"/>
            <a:lstStyle/>
            <a:p>
              <a:endParaRPr lang="sv-SE"/>
            </a:p>
          </p:txBody>
        </p:sp>
        <p:sp>
          <p:nvSpPr>
            <p:cNvPr id="11" name="Frihandsfigur: Form 10">
              <a:extLst>
                <a:ext uri="{FF2B5EF4-FFF2-40B4-BE49-F238E27FC236}">
                  <a16:creationId xmlns:a16="http://schemas.microsoft.com/office/drawing/2014/main" id="{5A94FDC8-61BA-494E-B406-8351EA99446F}"/>
                </a:ext>
              </a:extLst>
            </p:cNvPr>
            <p:cNvSpPr/>
            <p:nvPr/>
          </p:nvSpPr>
          <p:spPr>
            <a:xfrm>
              <a:off x="3757682" y="3599874"/>
              <a:ext cx="164698" cy="208223"/>
            </a:xfrm>
            <a:custGeom>
              <a:avLst/>
              <a:gdLst>
                <a:gd name="connsiteX0" fmla="*/ 0 w 164698"/>
                <a:gd name="connsiteY0" fmla="*/ 0 h 208223"/>
                <a:gd name="connsiteX1" fmla="*/ 164698 w 164698"/>
                <a:gd name="connsiteY1" fmla="*/ 0 h 208223"/>
                <a:gd name="connsiteX2" fmla="*/ 103879 w 164698"/>
                <a:gd name="connsiteY2" fmla="*/ 98770 h 208223"/>
                <a:gd name="connsiteX3" fmla="*/ 81498 w 164698"/>
                <a:gd name="connsiteY3" fmla="*/ 141587 h 208223"/>
                <a:gd name="connsiteX4" fmla="*/ 81498 w 164698"/>
                <a:gd name="connsiteY4" fmla="*/ 153751 h 208223"/>
                <a:gd name="connsiteX5" fmla="*/ 14660 w 164698"/>
                <a:gd name="connsiteY5" fmla="*/ 207886 h 208223"/>
                <a:gd name="connsiteX6" fmla="*/ 0 w 164698"/>
                <a:gd name="connsiteY6" fmla="*/ 204474 h 208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698" h="208223">
                  <a:moveTo>
                    <a:pt x="0" y="0"/>
                  </a:moveTo>
                  <a:lnTo>
                    <a:pt x="164698" y="0"/>
                  </a:lnTo>
                  <a:cubicBezTo>
                    <a:pt x="164698" y="0"/>
                    <a:pt x="159225" y="76875"/>
                    <a:pt x="103879" y="98770"/>
                  </a:cubicBezTo>
                  <a:cubicBezTo>
                    <a:pt x="85633" y="106069"/>
                    <a:pt x="81984" y="127842"/>
                    <a:pt x="81498" y="141587"/>
                  </a:cubicBezTo>
                  <a:cubicBezTo>
                    <a:pt x="81498" y="143777"/>
                    <a:pt x="81498" y="153751"/>
                    <a:pt x="81498" y="153751"/>
                  </a:cubicBezTo>
                  <a:cubicBezTo>
                    <a:pt x="77990" y="187156"/>
                    <a:pt x="48065" y="211394"/>
                    <a:pt x="14660" y="207886"/>
                  </a:cubicBezTo>
                  <a:cubicBezTo>
                    <a:pt x="9651" y="207361"/>
                    <a:pt x="4727" y="206213"/>
                    <a:pt x="0" y="204474"/>
                  </a:cubicBezTo>
                  <a:close/>
                </a:path>
              </a:pathLst>
            </a:custGeom>
            <a:solidFill>
              <a:schemeClr val="accent4"/>
            </a:solidFill>
            <a:ln w="12105" cap="flat">
              <a:no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73E803B8-5C4E-4228-97A4-AFC30F77ED8A}"/>
                </a:ext>
              </a:extLst>
            </p:cNvPr>
            <p:cNvSpPr/>
            <p:nvPr/>
          </p:nvSpPr>
          <p:spPr>
            <a:xfrm>
              <a:off x="3757682" y="3843150"/>
              <a:ext cx="164698" cy="208223"/>
            </a:xfrm>
            <a:custGeom>
              <a:avLst/>
              <a:gdLst>
                <a:gd name="connsiteX0" fmla="*/ 0 w 164698"/>
                <a:gd name="connsiteY0" fmla="*/ 0 h 208223"/>
                <a:gd name="connsiteX1" fmla="*/ 164698 w 164698"/>
                <a:gd name="connsiteY1" fmla="*/ 0 h 208223"/>
                <a:gd name="connsiteX2" fmla="*/ 103879 w 164698"/>
                <a:gd name="connsiteY2" fmla="*/ 98770 h 208223"/>
                <a:gd name="connsiteX3" fmla="*/ 81498 w 164698"/>
                <a:gd name="connsiteY3" fmla="*/ 141587 h 208223"/>
                <a:gd name="connsiteX4" fmla="*/ 81498 w 164698"/>
                <a:gd name="connsiteY4" fmla="*/ 153751 h 208223"/>
                <a:gd name="connsiteX5" fmla="*/ 14660 w 164698"/>
                <a:gd name="connsiteY5" fmla="*/ 207886 h 208223"/>
                <a:gd name="connsiteX6" fmla="*/ 0 w 164698"/>
                <a:gd name="connsiteY6" fmla="*/ 204474 h 208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698" h="208223">
                  <a:moveTo>
                    <a:pt x="0" y="0"/>
                  </a:moveTo>
                  <a:lnTo>
                    <a:pt x="164698" y="0"/>
                  </a:lnTo>
                  <a:cubicBezTo>
                    <a:pt x="164698" y="0"/>
                    <a:pt x="159225" y="76875"/>
                    <a:pt x="103879" y="98770"/>
                  </a:cubicBezTo>
                  <a:cubicBezTo>
                    <a:pt x="85633" y="106069"/>
                    <a:pt x="81984" y="127842"/>
                    <a:pt x="81498" y="141587"/>
                  </a:cubicBezTo>
                  <a:cubicBezTo>
                    <a:pt x="81498" y="143777"/>
                    <a:pt x="81498" y="153751"/>
                    <a:pt x="81498" y="153751"/>
                  </a:cubicBezTo>
                  <a:cubicBezTo>
                    <a:pt x="77990" y="187156"/>
                    <a:pt x="48065" y="211394"/>
                    <a:pt x="14660" y="207886"/>
                  </a:cubicBezTo>
                  <a:cubicBezTo>
                    <a:pt x="9651" y="207361"/>
                    <a:pt x="4727" y="206213"/>
                    <a:pt x="0" y="204474"/>
                  </a:cubicBezTo>
                  <a:close/>
                </a:path>
              </a:pathLst>
            </a:custGeom>
            <a:solidFill>
              <a:schemeClr val="accent4"/>
            </a:solidFill>
            <a:ln w="12105" cap="flat">
              <a:noFill/>
              <a:prstDash val="solid"/>
              <a:miter/>
            </a:ln>
          </p:spPr>
          <p:txBody>
            <a:bodyPr rtlCol="0" anchor="ctr"/>
            <a:lstStyle/>
            <a:p>
              <a:endParaRPr lang="sv-SE"/>
            </a:p>
          </p:txBody>
        </p:sp>
        <p:sp>
          <p:nvSpPr>
            <p:cNvPr id="13" name="Frihandsfigur: Form 12">
              <a:extLst>
                <a:ext uri="{FF2B5EF4-FFF2-40B4-BE49-F238E27FC236}">
                  <a16:creationId xmlns:a16="http://schemas.microsoft.com/office/drawing/2014/main" id="{A1EE376F-605C-4C55-AA5A-CFEECA6BC6B1}"/>
                </a:ext>
              </a:extLst>
            </p:cNvPr>
            <p:cNvSpPr/>
            <p:nvPr/>
          </p:nvSpPr>
          <p:spPr>
            <a:xfrm>
              <a:off x="3757682" y="4098591"/>
              <a:ext cx="164698" cy="208223"/>
            </a:xfrm>
            <a:custGeom>
              <a:avLst/>
              <a:gdLst>
                <a:gd name="connsiteX0" fmla="*/ 0 w 164698"/>
                <a:gd name="connsiteY0" fmla="*/ 0 h 208223"/>
                <a:gd name="connsiteX1" fmla="*/ 164698 w 164698"/>
                <a:gd name="connsiteY1" fmla="*/ 0 h 208223"/>
                <a:gd name="connsiteX2" fmla="*/ 103879 w 164698"/>
                <a:gd name="connsiteY2" fmla="*/ 98770 h 208223"/>
                <a:gd name="connsiteX3" fmla="*/ 81498 w 164698"/>
                <a:gd name="connsiteY3" fmla="*/ 141587 h 208223"/>
                <a:gd name="connsiteX4" fmla="*/ 81498 w 164698"/>
                <a:gd name="connsiteY4" fmla="*/ 153751 h 208223"/>
                <a:gd name="connsiteX5" fmla="*/ 14660 w 164698"/>
                <a:gd name="connsiteY5" fmla="*/ 207886 h 208223"/>
                <a:gd name="connsiteX6" fmla="*/ 0 w 164698"/>
                <a:gd name="connsiteY6" fmla="*/ 204474 h 208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698" h="208223">
                  <a:moveTo>
                    <a:pt x="0" y="0"/>
                  </a:moveTo>
                  <a:lnTo>
                    <a:pt x="164698" y="0"/>
                  </a:lnTo>
                  <a:cubicBezTo>
                    <a:pt x="164698" y="0"/>
                    <a:pt x="159225" y="76875"/>
                    <a:pt x="103879" y="98770"/>
                  </a:cubicBezTo>
                  <a:cubicBezTo>
                    <a:pt x="85633" y="106069"/>
                    <a:pt x="81984" y="127842"/>
                    <a:pt x="81498" y="141587"/>
                  </a:cubicBezTo>
                  <a:cubicBezTo>
                    <a:pt x="81498" y="143777"/>
                    <a:pt x="81498" y="153751"/>
                    <a:pt x="81498" y="153751"/>
                  </a:cubicBezTo>
                  <a:cubicBezTo>
                    <a:pt x="77990" y="187156"/>
                    <a:pt x="48065" y="211394"/>
                    <a:pt x="14660" y="207886"/>
                  </a:cubicBezTo>
                  <a:cubicBezTo>
                    <a:pt x="9651" y="207361"/>
                    <a:pt x="4727" y="206214"/>
                    <a:pt x="0" y="204474"/>
                  </a:cubicBezTo>
                  <a:close/>
                </a:path>
              </a:pathLst>
            </a:custGeom>
            <a:solidFill>
              <a:schemeClr val="accent4"/>
            </a:solidFill>
            <a:ln w="12105" cap="flat">
              <a:noFill/>
              <a:prstDash val="solid"/>
              <a:miter/>
            </a:ln>
          </p:spPr>
          <p:txBody>
            <a:bodyPr rtlCol="0" anchor="ctr"/>
            <a:lstStyle/>
            <a:p>
              <a:endParaRPr lang="sv-SE"/>
            </a:p>
          </p:txBody>
        </p:sp>
        <p:sp>
          <p:nvSpPr>
            <p:cNvPr id="14" name="Frihandsfigur: Form 13">
              <a:extLst>
                <a:ext uri="{FF2B5EF4-FFF2-40B4-BE49-F238E27FC236}">
                  <a16:creationId xmlns:a16="http://schemas.microsoft.com/office/drawing/2014/main" id="{475819CE-6E47-416A-BF9D-EB8FADCF7DB5}"/>
                </a:ext>
              </a:extLst>
            </p:cNvPr>
            <p:cNvSpPr/>
            <p:nvPr/>
          </p:nvSpPr>
          <p:spPr>
            <a:xfrm>
              <a:off x="3307620" y="3526891"/>
              <a:ext cx="413570" cy="875796"/>
            </a:xfrm>
            <a:custGeom>
              <a:avLst/>
              <a:gdLst>
                <a:gd name="connsiteX0" fmla="*/ 364915 w 413570"/>
                <a:gd name="connsiteY0" fmla="*/ 0 h 875796"/>
                <a:gd name="connsiteX1" fmla="*/ 48655 w 413570"/>
                <a:gd name="connsiteY1" fmla="*/ 0 h 875796"/>
                <a:gd name="connsiteX2" fmla="*/ 0 w 413570"/>
                <a:gd name="connsiteY2" fmla="*/ 48655 h 875796"/>
                <a:gd name="connsiteX3" fmla="*/ 0 w 413570"/>
                <a:gd name="connsiteY3" fmla="*/ 827141 h 875796"/>
                <a:gd name="connsiteX4" fmla="*/ 48655 w 413570"/>
                <a:gd name="connsiteY4" fmla="*/ 875796 h 875796"/>
                <a:gd name="connsiteX5" fmla="*/ 364915 w 413570"/>
                <a:gd name="connsiteY5" fmla="*/ 875796 h 875796"/>
                <a:gd name="connsiteX6" fmla="*/ 413570 w 413570"/>
                <a:gd name="connsiteY6" fmla="*/ 827141 h 875796"/>
                <a:gd name="connsiteX7" fmla="*/ 413570 w 413570"/>
                <a:gd name="connsiteY7" fmla="*/ 48655 h 875796"/>
                <a:gd name="connsiteX8" fmla="*/ 364915 w 413570"/>
                <a:gd name="connsiteY8" fmla="*/ 0 h 875796"/>
                <a:gd name="connsiteX9" fmla="*/ 206785 w 413570"/>
                <a:gd name="connsiteY9" fmla="*/ 814977 h 875796"/>
                <a:gd name="connsiteX10" fmla="*/ 97311 w 413570"/>
                <a:gd name="connsiteY10" fmla="*/ 705502 h 875796"/>
                <a:gd name="connsiteX11" fmla="*/ 206785 w 413570"/>
                <a:gd name="connsiteY11" fmla="*/ 596028 h 875796"/>
                <a:gd name="connsiteX12" fmla="*/ 316260 w 413570"/>
                <a:gd name="connsiteY12" fmla="*/ 705502 h 875796"/>
                <a:gd name="connsiteX13" fmla="*/ 206785 w 413570"/>
                <a:gd name="connsiteY13" fmla="*/ 814977 h 875796"/>
                <a:gd name="connsiteX14" fmla="*/ 206785 w 413570"/>
                <a:gd name="connsiteY14" fmla="*/ 547373 h 875796"/>
                <a:gd name="connsiteX15" fmla="*/ 97311 w 413570"/>
                <a:gd name="connsiteY15" fmla="*/ 437898 h 875796"/>
                <a:gd name="connsiteX16" fmla="*/ 206785 w 413570"/>
                <a:gd name="connsiteY16" fmla="*/ 328424 h 875796"/>
                <a:gd name="connsiteX17" fmla="*/ 316260 w 413570"/>
                <a:gd name="connsiteY17" fmla="*/ 437898 h 875796"/>
                <a:gd name="connsiteX18" fmla="*/ 206785 w 413570"/>
                <a:gd name="connsiteY18" fmla="*/ 547373 h 875796"/>
                <a:gd name="connsiteX19" fmla="*/ 206785 w 413570"/>
                <a:gd name="connsiteY19" fmla="*/ 279768 h 875796"/>
                <a:gd name="connsiteX20" fmla="*/ 97311 w 413570"/>
                <a:gd name="connsiteY20" fmla="*/ 170294 h 875796"/>
                <a:gd name="connsiteX21" fmla="*/ 206785 w 413570"/>
                <a:gd name="connsiteY21" fmla="*/ 60819 h 875796"/>
                <a:gd name="connsiteX22" fmla="*/ 316260 w 413570"/>
                <a:gd name="connsiteY22" fmla="*/ 170294 h 875796"/>
                <a:gd name="connsiteX23" fmla="*/ 206785 w 413570"/>
                <a:gd name="connsiteY23" fmla="*/ 279768 h 875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13570" h="875796">
                  <a:moveTo>
                    <a:pt x="364915" y="0"/>
                  </a:moveTo>
                  <a:lnTo>
                    <a:pt x="48655" y="0"/>
                  </a:lnTo>
                  <a:cubicBezTo>
                    <a:pt x="21784" y="0"/>
                    <a:pt x="0" y="21784"/>
                    <a:pt x="0" y="48655"/>
                  </a:cubicBezTo>
                  <a:lnTo>
                    <a:pt x="0" y="827141"/>
                  </a:lnTo>
                  <a:cubicBezTo>
                    <a:pt x="0" y="854012"/>
                    <a:pt x="21784" y="875796"/>
                    <a:pt x="48655" y="875796"/>
                  </a:cubicBezTo>
                  <a:lnTo>
                    <a:pt x="364915" y="875796"/>
                  </a:lnTo>
                  <a:cubicBezTo>
                    <a:pt x="391786" y="875796"/>
                    <a:pt x="413570" y="854012"/>
                    <a:pt x="413570" y="827141"/>
                  </a:cubicBezTo>
                  <a:lnTo>
                    <a:pt x="413570" y="48655"/>
                  </a:lnTo>
                  <a:cubicBezTo>
                    <a:pt x="413570" y="21784"/>
                    <a:pt x="391786" y="0"/>
                    <a:pt x="364915" y="0"/>
                  </a:cubicBezTo>
                  <a:close/>
                  <a:moveTo>
                    <a:pt x="206785" y="814977"/>
                  </a:moveTo>
                  <a:cubicBezTo>
                    <a:pt x="146324" y="814977"/>
                    <a:pt x="97311" y="765964"/>
                    <a:pt x="97311" y="705502"/>
                  </a:cubicBezTo>
                  <a:cubicBezTo>
                    <a:pt x="97311" y="645041"/>
                    <a:pt x="146324" y="596028"/>
                    <a:pt x="206785" y="596028"/>
                  </a:cubicBezTo>
                  <a:cubicBezTo>
                    <a:pt x="267247" y="596028"/>
                    <a:pt x="316260" y="645041"/>
                    <a:pt x="316260" y="705502"/>
                  </a:cubicBezTo>
                  <a:cubicBezTo>
                    <a:pt x="316260" y="765964"/>
                    <a:pt x="267247" y="814977"/>
                    <a:pt x="206785" y="814977"/>
                  </a:cubicBezTo>
                  <a:close/>
                  <a:moveTo>
                    <a:pt x="206785" y="547373"/>
                  </a:moveTo>
                  <a:cubicBezTo>
                    <a:pt x="146324" y="547373"/>
                    <a:pt x="97311" y="498360"/>
                    <a:pt x="97311" y="437898"/>
                  </a:cubicBezTo>
                  <a:cubicBezTo>
                    <a:pt x="97311" y="377436"/>
                    <a:pt x="146324" y="328424"/>
                    <a:pt x="206785" y="328424"/>
                  </a:cubicBezTo>
                  <a:cubicBezTo>
                    <a:pt x="267247" y="328424"/>
                    <a:pt x="316260" y="377436"/>
                    <a:pt x="316260" y="437898"/>
                  </a:cubicBezTo>
                  <a:cubicBezTo>
                    <a:pt x="316260" y="498360"/>
                    <a:pt x="267247" y="547373"/>
                    <a:pt x="206785" y="547373"/>
                  </a:cubicBezTo>
                  <a:close/>
                  <a:moveTo>
                    <a:pt x="206785" y="279768"/>
                  </a:moveTo>
                  <a:cubicBezTo>
                    <a:pt x="146324" y="279768"/>
                    <a:pt x="97311" y="230755"/>
                    <a:pt x="97311" y="170294"/>
                  </a:cubicBezTo>
                  <a:cubicBezTo>
                    <a:pt x="97311" y="109832"/>
                    <a:pt x="146324" y="60819"/>
                    <a:pt x="206785" y="60819"/>
                  </a:cubicBezTo>
                  <a:cubicBezTo>
                    <a:pt x="267247" y="60819"/>
                    <a:pt x="316260" y="109832"/>
                    <a:pt x="316260" y="170294"/>
                  </a:cubicBezTo>
                  <a:cubicBezTo>
                    <a:pt x="316260" y="230755"/>
                    <a:pt x="267247" y="279768"/>
                    <a:pt x="206785" y="279768"/>
                  </a:cubicBezTo>
                  <a:close/>
                </a:path>
              </a:pathLst>
            </a:custGeom>
            <a:solidFill>
              <a:schemeClr val="accent4"/>
            </a:solidFill>
            <a:ln w="12105" cap="flat">
              <a:noFill/>
              <a:prstDash val="solid"/>
              <a:miter/>
            </a:ln>
          </p:spPr>
          <p:txBody>
            <a:bodyPr rtlCol="0" anchor="ctr"/>
            <a:lstStyle/>
            <a:p>
              <a:endParaRPr lang="sv-SE"/>
            </a:p>
          </p:txBody>
        </p:sp>
      </p:grpSp>
    </p:spTree>
    <p:extLst>
      <p:ext uri="{BB962C8B-B14F-4D97-AF65-F5344CB8AC3E}">
        <p14:creationId xmlns:p14="http://schemas.microsoft.com/office/powerpoint/2010/main" val="35926849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595613" y="1670041"/>
            <a:ext cx="6439532" cy="3684174"/>
          </a:xfrm>
        </p:spPr>
        <p:txBody>
          <a:bodyPr/>
          <a:lstStyle/>
          <a:p>
            <a:pPr marL="0" indent="0">
              <a:buNone/>
            </a:pPr>
            <a:r>
              <a:rPr lang="sv-SE" i="1" dirty="0"/>
              <a:t>Följande mening </a:t>
            </a:r>
            <a:r>
              <a:rPr lang="sv-SE" b="1" i="1" dirty="0"/>
              <a:t>finns således inte längre </a:t>
            </a:r>
            <a:r>
              <a:rPr lang="sv-SE" i="1" dirty="0"/>
              <a:t>i regelverket: ”Även om biologiskt material får tas enligt 3§ andra stycket får ingrepp inte göras om någon som stått den avlidne nära motsätter sig det.” </a:t>
            </a:r>
          </a:p>
          <a:p>
            <a:pPr marL="0" indent="0">
              <a:buNone/>
            </a:pPr>
            <a:endParaRPr lang="sv-SE" dirty="0"/>
          </a:p>
          <a:p>
            <a:pPr marL="0" indent="0">
              <a:buNone/>
            </a:pPr>
            <a:r>
              <a:rPr lang="sv-SE" dirty="0"/>
              <a:t>Nu står istället: </a:t>
            </a:r>
          </a:p>
          <a:p>
            <a:pPr marL="0" indent="0">
              <a:buNone/>
            </a:pPr>
            <a:r>
              <a:rPr lang="sv-SE" dirty="0"/>
              <a:t>4 § </a:t>
            </a:r>
            <a:br>
              <a:rPr lang="sv-SE" dirty="0"/>
            </a:br>
            <a:r>
              <a:rPr lang="sv-SE" dirty="0"/>
              <a:t>Om det finns närstående till den avlidne, får donationsingrepp inte genomföras innan någon av de närstående har underrättats om det tilltänkta ingreppet. Ingreppet får ändå genomföras, om den avlidne har medgett ingreppet och det inte har varit möjligt att komma i kontakt med någon närstående till honom eller henne. </a:t>
            </a:r>
            <a:endParaRPr lang="sv-SE" sz="1800" b="1" i="0" u="none" strike="noStrike" baseline="0" dirty="0">
              <a:solidFill>
                <a:srgbClr val="000000"/>
              </a:solidFill>
              <a:latin typeface="Times New Roman" panose="02020603050405020304" pitchFamily="18" charset="0"/>
            </a:endParaRPr>
          </a:p>
        </p:txBody>
      </p:sp>
      <p:sp>
        <p:nvSpPr>
          <p:cNvPr id="10" name="Platshållare för text 1">
            <a:extLst>
              <a:ext uri="{FF2B5EF4-FFF2-40B4-BE49-F238E27FC236}">
                <a16:creationId xmlns:a16="http://schemas.microsoft.com/office/drawing/2014/main" id="{5620B218-DB8F-A8CA-3092-FA4B0C2211BC}"/>
              </a:ext>
            </a:extLst>
          </p:cNvPr>
          <p:cNvSpPr>
            <a:spLocks noGrp="1"/>
          </p:cNvSpPr>
          <p:nvPr>
            <p:ph type="body" sz="quarter" idx="10"/>
          </p:nvPr>
        </p:nvSpPr>
        <p:spPr>
          <a:xfrm>
            <a:off x="544286" y="1697185"/>
            <a:ext cx="3444618" cy="2878138"/>
          </a:xfrm>
        </p:spPr>
        <p:txBody>
          <a:bodyPr/>
          <a:lstStyle/>
          <a:p>
            <a:r>
              <a:rPr lang="sv-SE" sz="2800" dirty="0">
                <a:solidFill>
                  <a:schemeClr val="tx2"/>
                </a:solidFill>
              </a:rPr>
              <a:t>Lag (1995:831) </a:t>
            </a:r>
            <a:br>
              <a:rPr lang="sv-SE" sz="2800" dirty="0">
                <a:solidFill>
                  <a:schemeClr val="tx2"/>
                </a:solidFill>
              </a:rPr>
            </a:br>
            <a:r>
              <a:rPr lang="sv-SE" sz="2800" dirty="0">
                <a:solidFill>
                  <a:schemeClr val="tx2"/>
                </a:solidFill>
              </a:rPr>
              <a:t>om transplantation m.m.</a:t>
            </a:r>
            <a:endParaRPr lang="sv-SE" dirty="0"/>
          </a:p>
        </p:txBody>
      </p:sp>
      <p:pic>
        <p:nvPicPr>
          <p:cNvPr id="11" name="Bild 10" descr="Ordförandeklubba med hel fyllning">
            <a:extLst>
              <a:ext uri="{FF2B5EF4-FFF2-40B4-BE49-F238E27FC236}">
                <a16:creationId xmlns:a16="http://schemas.microsoft.com/office/drawing/2014/main" id="{EF7E642D-6559-C63C-E62A-206B966EBD0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03948" y="3707981"/>
            <a:ext cx="1274735" cy="1274735"/>
          </a:xfrm>
          <a:prstGeom prst="rect">
            <a:avLst/>
          </a:prstGeom>
        </p:spPr>
      </p:pic>
    </p:spTree>
    <p:extLst>
      <p:ext uri="{BB962C8B-B14F-4D97-AF65-F5344CB8AC3E}">
        <p14:creationId xmlns:p14="http://schemas.microsoft.com/office/powerpoint/2010/main" val="33863168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81BB9BEF-BBC3-674C-4665-767117116C44}"/>
              </a:ext>
            </a:extLst>
          </p:cNvPr>
          <p:cNvSpPr>
            <a:spLocks noGrp="1"/>
          </p:cNvSpPr>
          <p:nvPr>
            <p:ph type="title"/>
          </p:nvPr>
        </p:nvSpPr>
        <p:spPr>
          <a:xfrm>
            <a:off x="1257098" y="632459"/>
            <a:ext cx="9791902" cy="1664325"/>
          </a:xfrm>
        </p:spPr>
        <p:txBody>
          <a:bodyPr>
            <a:noAutofit/>
          </a:bodyPr>
          <a:lstStyle/>
          <a:p>
            <a:pPr algn="ctr"/>
            <a:r>
              <a:rPr lang="sv-SE" sz="2800" dirty="0">
                <a:solidFill>
                  <a:schemeClr val="tx2"/>
                </a:solidFill>
              </a:rPr>
              <a:t>VAD GÄLLER DÅ BETRÄFFANDE MEDGIVANDE </a:t>
            </a:r>
            <a:br>
              <a:rPr lang="sv-SE" sz="2800" dirty="0">
                <a:solidFill>
                  <a:schemeClr val="tx2"/>
                </a:solidFill>
              </a:rPr>
            </a:br>
            <a:r>
              <a:rPr lang="sv-SE" sz="2800" dirty="0">
                <a:solidFill>
                  <a:schemeClr val="tx2"/>
                </a:solidFill>
              </a:rPr>
              <a:t>TILL DONATION?</a:t>
            </a:r>
            <a:endParaRPr lang="sv-SE" sz="2800" dirty="0"/>
          </a:p>
        </p:txBody>
      </p:sp>
      <p:grpSp>
        <p:nvGrpSpPr>
          <p:cNvPr id="2" name="Bildobjekt 8">
            <a:extLst>
              <a:ext uri="{FF2B5EF4-FFF2-40B4-BE49-F238E27FC236}">
                <a16:creationId xmlns:a16="http://schemas.microsoft.com/office/drawing/2014/main" id="{3CB4F535-CF95-41C7-9071-65366637B4C9}"/>
              </a:ext>
            </a:extLst>
          </p:cNvPr>
          <p:cNvGrpSpPr/>
          <p:nvPr/>
        </p:nvGrpSpPr>
        <p:grpSpPr>
          <a:xfrm>
            <a:off x="5465053" y="3228734"/>
            <a:ext cx="1275412" cy="1363993"/>
            <a:chOff x="5662482" y="3228734"/>
            <a:chExt cx="1275412" cy="1363993"/>
          </a:xfrm>
        </p:grpSpPr>
        <p:sp>
          <p:nvSpPr>
            <p:cNvPr id="5" name="Frihandsfigur: Form 4">
              <a:extLst>
                <a:ext uri="{FF2B5EF4-FFF2-40B4-BE49-F238E27FC236}">
                  <a16:creationId xmlns:a16="http://schemas.microsoft.com/office/drawing/2014/main" id="{0EF81369-D43D-4483-97EB-13A486E1FB39}"/>
                </a:ext>
              </a:extLst>
            </p:cNvPr>
            <p:cNvSpPr/>
            <p:nvPr/>
          </p:nvSpPr>
          <p:spPr>
            <a:xfrm>
              <a:off x="6096000" y="3314982"/>
              <a:ext cx="403875" cy="406304"/>
            </a:xfrm>
            <a:custGeom>
              <a:avLst/>
              <a:gdLst>
                <a:gd name="connsiteX0" fmla="*/ -692 w 502610"/>
                <a:gd name="connsiteY0" fmla="*/ 260426 h 522450"/>
                <a:gd name="connsiteX1" fmla="*/ 250613 w 502610"/>
                <a:gd name="connsiteY1" fmla="*/ -799 h 522450"/>
                <a:gd name="connsiteX2" fmla="*/ 501919 w 502610"/>
                <a:gd name="connsiteY2" fmla="*/ 260426 h 522450"/>
                <a:gd name="connsiteX3" fmla="*/ 250613 w 502610"/>
                <a:gd name="connsiteY3" fmla="*/ 521652 h 522450"/>
                <a:gd name="connsiteX4" fmla="*/ -692 w 502610"/>
                <a:gd name="connsiteY4" fmla="*/ 260426 h 522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2610" h="522450">
                  <a:moveTo>
                    <a:pt x="-692" y="260426"/>
                  </a:moveTo>
                  <a:cubicBezTo>
                    <a:pt x="-692" y="116157"/>
                    <a:pt x="111820" y="-799"/>
                    <a:pt x="250613" y="-799"/>
                  </a:cubicBezTo>
                  <a:cubicBezTo>
                    <a:pt x="389407" y="-799"/>
                    <a:pt x="501919" y="116157"/>
                    <a:pt x="501919" y="260426"/>
                  </a:cubicBezTo>
                  <a:cubicBezTo>
                    <a:pt x="501919" y="404696"/>
                    <a:pt x="389407" y="521652"/>
                    <a:pt x="250613" y="521652"/>
                  </a:cubicBezTo>
                  <a:cubicBezTo>
                    <a:pt x="111820" y="521652"/>
                    <a:pt x="-692" y="404696"/>
                    <a:pt x="-692" y="260426"/>
                  </a:cubicBezTo>
                  <a:close/>
                </a:path>
              </a:pathLst>
            </a:custGeom>
            <a:solidFill>
              <a:srgbClr val="C00000"/>
            </a:solidFill>
            <a:ln w="6592" cap="flat">
              <a:noFill/>
              <a:prstDash val="solid"/>
              <a:miter/>
            </a:ln>
          </p:spPr>
          <p:txBody>
            <a:bodyPr rtlCol="0" anchor="ctr"/>
            <a:lstStyle/>
            <a:p>
              <a:endParaRPr lang="sv-SE"/>
            </a:p>
          </p:txBody>
        </p:sp>
        <p:sp>
          <p:nvSpPr>
            <p:cNvPr id="7" name="Frihandsfigur: Form 6">
              <a:extLst>
                <a:ext uri="{FF2B5EF4-FFF2-40B4-BE49-F238E27FC236}">
                  <a16:creationId xmlns:a16="http://schemas.microsoft.com/office/drawing/2014/main" id="{CE9B2C21-5ACD-4442-B6BB-5750D1D6B470}"/>
                </a:ext>
              </a:extLst>
            </p:cNvPr>
            <p:cNvSpPr/>
            <p:nvPr/>
          </p:nvSpPr>
          <p:spPr>
            <a:xfrm>
              <a:off x="5662482" y="3342400"/>
              <a:ext cx="257440" cy="324296"/>
            </a:xfrm>
            <a:custGeom>
              <a:avLst/>
              <a:gdLst>
                <a:gd name="connsiteX0" fmla="*/ 257441 w 257440"/>
                <a:gd name="connsiteY0" fmla="*/ 0 h 324296"/>
                <a:gd name="connsiteX1" fmla="*/ 0 w 257440"/>
                <a:gd name="connsiteY1" fmla="*/ 0 h 324296"/>
                <a:gd name="connsiteX2" fmla="*/ 95067 w 257440"/>
                <a:gd name="connsiteY2" fmla="*/ 153828 h 324296"/>
                <a:gd name="connsiteX3" fmla="*/ 130051 w 257440"/>
                <a:gd name="connsiteY3" fmla="*/ 220513 h 324296"/>
                <a:gd name="connsiteX4" fmla="*/ 130051 w 257440"/>
                <a:gd name="connsiteY4" fmla="*/ 239457 h 324296"/>
                <a:gd name="connsiteX5" fmla="*/ 234526 w 257440"/>
                <a:gd name="connsiteY5" fmla="*/ 323771 h 324296"/>
                <a:gd name="connsiteX6" fmla="*/ 257441 w 257440"/>
                <a:gd name="connsiteY6" fmla="*/ 318455 h 324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440" h="324296">
                  <a:moveTo>
                    <a:pt x="257441" y="0"/>
                  </a:moveTo>
                  <a:lnTo>
                    <a:pt x="0" y="0"/>
                  </a:lnTo>
                  <a:cubicBezTo>
                    <a:pt x="0" y="0"/>
                    <a:pt x="8556" y="119729"/>
                    <a:pt x="95067" y="153828"/>
                  </a:cubicBezTo>
                  <a:cubicBezTo>
                    <a:pt x="123587" y="165195"/>
                    <a:pt x="129291" y="199105"/>
                    <a:pt x="130051" y="220513"/>
                  </a:cubicBezTo>
                  <a:cubicBezTo>
                    <a:pt x="130051" y="223922"/>
                    <a:pt x="130051" y="239457"/>
                    <a:pt x="130051" y="239457"/>
                  </a:cubicBezTo>
                  <a:cubicBezTo>
                    <a:pt x="135535" y="291484"/>
                    <a:pt x="182310" y="329233"/>
                    <a:pt x="234526" y="323771"/>
                  </a:cubicBezTo>
                  <a:cubicBezTo>
                    <a:pt x="242355" y="322951"/>
                    <a:pt x="250052" y="321165"/>
                    <a:pt x="257441" y="318455"/>
                  </a:cubicBezTo>
                  <a:close/>
                </a:path>
              </a:pathLst>
            </a:custGeom>
            <a:solidFill>
              <a:srgbClr val="F5ACB8"/>
            </a:solidFill>
            <a:ln w="6604" cap="flat">
              <a:noFill/>
              <a:prstDash val="solid"/>
              <a:miter/>
            </a:ln>
          </p:spPr>
          <p:txBody>
            <a:bodyPr rtlCol="0" anchor="ctr"/>
            <a:lstStyle/>
            <a:p>
              <a:endParaRPr lang="sv-SE"/>
            </a:p>
          </p:txBody>
        </p:sp>
        <p:sp>
          <p:nvSpPr>
            <p:cNvPr id="8" name="Frihandsfigur: Form 7">
              <a:extLst>
                <a:ext uri="{FF2B5EF4-FFF2-40B4-BE49-F238E27FC236}">
                  <a16:creationId xmlns:a16="http://schemas.microsoft.com/office/drawing/2014/main" id="{EA7489DB-1974-4F3A-AC33-62990AE2737F}"/>
                </a:ext>
              </a:extLst>
            </p:cNvPr>
            <p:cNvSpPr/>
            <p:nvPr/>
          </p:nvSpPr>
          <p:spPr>
            <a:xfrm>
              <a:off x="5662482" y="3721286"/>
              <a:ext cx="257440" cy="324294"/>
            </a:xfrm>
            <a:custGeom>
              <a:avLst/>
              <a:gdLst>
                <a:gd name="connsiteX0" fmla="*/ 257441 w 257440"/>
                <a:gd name="connsiteY0" fmla="*/ 0 h 324294"/>
                <a:gd name="connsiteX1" fmla="*/ 0 w 257440"/>
                <a:gd name="connsiteY1" fmla="*/ 0 h 324294"/>
                <a:gd name="connsiteX2" fmla="*/ 95067 w 257440"/>
                <a:gd name="connsiteY2" fmla="*/ 153832 h 324294"/>
                <a:gd name="connsiteX3" fmla="*/ 130051 w 257440"/>
                <a:gd name="connsiteY3" fmla="*/ 220514 h 324294"/>
                <a:gd name="connsiteX4" fmla="*/ 130051 w 257440"/>
                <a:gd name="connsiteY4" fmla="*/ 239461 h 324294"/>
                <a:gd name="connsiteX5" fmla="*/ 234526 w 257440"/>
                <a:gd name="connsiteY5" fmla="*/ 323767 h 324294"/>
                <a:gd name="connsiteX6" fmla="*/ 257441 w 257440"/>
                <a:gd name="connsiteY6" fmla="*/ 318457 h 324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440" h="324294">
                  <a:moveTo>
                    <a:pt x="257441" y="0"/>
                  </a:moveTo>
                  <a:lnTo>
                    <a:pt x="0" y="0"/>
                  </a:lnTo>
                  <a:cubicBezTo>
                    <a:pt x="0" y="0"/>
                    <a:pt x="8556" y="119727"/>
                    <a:pt x="95067" y="153832"/>
                  </a:cubicBezTo>
                  <a:cubicBezTo>
                    <a:pt x="123587" y="165194"/>
                    <a:pt x="129291" y="199107"/>
                    <a:pt x="130051" y="220514"/>
                  </a:cubicBezTo>
                  <a:cubicBezTo>
                    <a:pt x="130051" y="223926"/>
                    <a:pt x="130051" y="239461"/>
                    <a:pt x="130051" y="239461"/>
                  </a:cubicBezTo>
                  <a:cubicBezTo>
                    <a:pt x="135535" y="291488"/>
                    <a:pt x="182310" y="329237"/>
                    <a:pt x="234526" y="323767"/>
                  </a:cubicBezTo>
                  <a:cubicBezTo>
                    <a:pt x="242355" y="322954"/>
                    <a:pt x="250052" y="321162"/>
                    <a:pt x="257441" y="318457"/>
                  </a:cubicBezTo>
                  <a:close/>
                </a:path>
              </a:pathLst>
            </a:custGeom>
            <a:solidFill>
              <a:srgbClr val="F5ACB8"/>
            </a:solidFill>
            <a:ln w="6604" cap="flat">
              <a:noFill/>
              <a:prstDash val="solid"/>
              <a:miter/>
            </a:ln>
          </p:spPr>
          <p:txBody>
            <a:bodyPr rtlCol="0" anchor="ctr"/>
            <a:lstStyle/>
            <a:p>
              <a:endParaRPr lang="sv-SE"/>
            </a:p>
          </p:txBody>
        </p:sp>
        <p:sp>
          <p:nvSpPr>
            <p:cNvPr id="10" name="Frihandsfigur: Form 9">
              <a:extLst>
                <a:ext uri="{FF2B5EF4-FFF2-40B4-BE49-F238E27FC236}">
                  <a16:creationId xmlns:a16="http://schemas.microsoft.com/office/drawing/2014/main" id="{9F24DF62-4AA5-4DCC-ACB1-F13F488C00A1}"/>
                </a:ext>
              </a:extLst>
            </p:cNvPr>
            <p:cNvSpPr/>
            <p:nvPr/>
          </p:nvSpPr>
          <p:spPr>
            <a:xfrm>
              <a:off x="5662482" y="4119116"/>
              <a:ext cx="257440" cy="324299"/>
            </a:xfrm>
            <a:custGeom>
              <a:avLst/>
              <a:gdLst>
                <a:gd name="connsiteX0" fmla="*/ 257441 w 257440"/>
                <a:gd name="connsiteY0" fmla="*/ 0 h 324299"/>
                <a:gd name="connsiteX1" fmla="*/ 0 w 257440"/>
                <a:gd name="connsiteY1" fmla="*/ 0 h 324299"/>
                <a:gd name="connsiteX2" fmla="*/ 95067 w 257440"/>
                <a:gd name="connsiteY2" fmla="*/ 153832 h 324299"/>
                <a:gd name="connsiteX3" fmla="*/ 130051 w 257440"/>
                <a:gd name="connsiteY3" fmla="*/ 220514 h 324299"/>
                <a:gd name="connsiteX4" fmla="*/ 130051 w 257440"/>
                <a:gd name="connsiteY4" fmla="*/ 239461 h 324299"/>
                <a:gd name="connsiteX5" fmla="*/ 234526 w 257440"/>
                <a:gd name="connsiteY5" fmla="*/ 323774 h 324299"/>
                <a:gd name="connsiteX6" fmla="*/ 257441 w 257440"/>
                <a:gd name="connsiteY6" fmla="*/ 318457 h 324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440" h="324299">
                  <a:moveTo>
                    <a:pt x="257441" y="0"/>
                  </a:moveTo>
                  <a:lnTo>
                    <a:pt x="0" y="0"/>
                  </a:lnTo>
                  <a:cubicBezTo>
                    <a:pt x="0" y="0"/>
                    <a:pt x="8556" y="119734"/>
                    <a:pt x="95067" y="153832"/>
                  </a:cubicBezTo>
                  <a:cubicBezTo>
                    <a:pt x="123587" y="165200"/>
                    <a:pt x="129291" y="199107"/>
                    <a:pt x="130051" y="220514"/>
                  </a:cubicBezTo>
                  <a:cubicBezTo>
                    <a:pt x="130051" y="223926"/>
                    <a:pt x="130051" y="239461"/>
                    <a:pt x="130051" y="239461"/>
                  </a:cubicBezTo>
                  <a:cubicBezTo>
                    <a:pt x="135535" y="291488"/>
                    <a:pt x="182310" y="329237"/>
                    <a:pt x="234526" y="323774"/>
                  </a:cubicBezTo>
                  <a:cubicBezTo>
                    <a:pt x="242355" y="322954"/>
                    <a:pt x="250052" y="321168"/>
                    <a:pt x="257441" y="318457"/>
                  </a:cubicBezTo>
                  <a:close/>
                </a:path>
              </a:pathLst>
            </a:custGeom>
            <a:solidFill>
              <a:srgbClr val="F5ACB8"/>
            </a:solidFill>
            <a:ln w="6604" cap="flat">
              <a:noFill/>
              <a:prstDash val="solid"/>
              <a:miter/>
            </a:ln>
          </p:spPr>
          <p:txBody>
            <a:bodyPr rtlCol="0" anchor="ctr"/>
            <a:lstStyle/>
            <a:p>
              <a:endParaRPr lang="sv-SE"/>
            </a:p>
          </p:txBody>
        </p:sp>
        <p:sp>
          <p:nvSpPr>
            <p:cNvPr id="11" name="Frihandsfigur: Form 10">
              <a:extLst>
                <a:ext uri="{FF2B5EF4-FFF2-40B4-BE49-F238E27FC236}">
                  <a16:creationId xmlns:a16="http://schemas.microsoft.com/office/drawing/2014/main" id="{77817028-B0C3-48BC-BA7A-9F1F84ED6140}"/>
                </a:ext>
              </a:extLst>
            </p:cNvPr>
            <p:cNvSpPr/>
            <p:nvPr/>
          </p:nvSpPr>
          <p:spPr>
            <a:xfrm>
              <a:off x="6680457" y="3342400"/>
              <a:ext cx="257437" cy="324296"/>
            </a:xfrm>
            <a:custGeom>
              <a:avLst/>
              <a:gdLst>
                <a:gd name="connsiteX0" fmla="*/ 1 w 257437"/>
                <a:gd name="connsiteY0" fmla="*/ 0 h 324296"/>
                <a:gd name="connsiteX1" fmla="*/ 257438 w 257437"/>
                <a:gd name="connsiteY1" fmla="*/ 0 h 324296"/>
                <a:gd name="connsiteX2" fmla="*/ 162371 w 257437"/>
                <a:gd name="connsiteY2" fmla="*/ 153828 h 324296"/>
                <a:gd name="connsiteX3" fmla="*/ 127385 w 257437"/>
                <a:gd name="connsiteY3" fmla="*/ 220513 h 324296"/>
                <a:gd name="connsiteX4" fmla="*/ 127385 w 257437"/>
                <a:gd name="connsiteY4" fmla="*/ 239457 h 324296"/>
                <a:gd name="connsiteX5" fmla="*/ 22913 w 257437"/>
                <a:gd name="connsiteY5" fmla="*/ 323771 h 324296"/>
                <a:gd name="connsiteX6" fmla="*/ 1 w 257437"/>
                <a:gd name="connsiteY6" fmla="*/ 318455 h 324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437" h="324296">
                  <a:moveTo>
                    <a:pt x="1" y="0"/>
                  </a:moveTo>
                  <a:lnTo>
                    <a:pt x="257438" y="0"/>
                  </a:lnTo>
                  <a:cubicBezTo>
                    <a:pt x="257438" y="0"/>
                    <a:pt x="248882" y="119729"/>
                    <a:pt x="162371" y="153828"/>
                  </a:cubicBezTo>
                  <a:cubicBezTo>
                    <a:pt x="133850" y="165195"/>
                    <a:pt x="128148" y="199105"/>
                    <a:pt x="127385" y="220513"/>
                  </a:cubicBezTo>
                  <a:cubicBezTo>
                    <a:pt x="127385" y="223922"/>
                    <a:pt x="127385" y="239457"/>
                    <a:pt x="127385" y="239457"/>
                  </a:cubicBezTo>
                  <a:cubicBezTo>
                    <a:pt x="121903" y="291484"/>
                    <a:pt x="75129" y="329233"/>
                    <a:pt x="22913" y="323771"/>
                  </a:cubicBezTo>
                  <a:cubicBezTo>
                    <a:pt x="15081" y="322951"/>
                    <a:pt x="7388" y="321165"/>
                    <a:pt x="1" y="318455"/>
                  </a:cubicBezTo>
                  <a:close/>
                </a:path>
              </a:pathLst>
            </a:custGeom>
            <a:solidFill>
              <a:srgbClr val="F5ACB8"/>
            </a:solidFill>
            <a:ln w="6604" cap="flat">
              <a:no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DFEBA080-424B-4CFE-A13C-4EB84795526F}"/>
                </a:ext>
              </a:extLst>
            </p:cNvPr>
            <p:cNvSpPr/>
            <p:nvPr/>
          </p:nvSpPr>
          <p:spPr>
            <a:xfrm>
              <a:off x="6680457" y="3721286"/>
              <a:ext cx="257437" cy="324294"/>
            </a:xfrm>
            <a:custGeom>
              <a:avLst/>
              <a:gdLst>
                <a:gd name="connsiteX0" fmla="*/ 1 w 257437"/>
                <a:gd name="connsiteY0" fmla="*/ 0 h 324294"/>
                <a:gd name="connsiteX1" fmla="*/ 257438 w 257437"/>
                <a:gd name="connsiteY1" fmla="*/ 0 h 324294"/>
                <a:gd name="connsiteX2" fmla="*/ 162371 w 257437"/>
                <a:gd name="connsiteY2" fmla="*/ 153832 h 324294"/>
                <a:gd name="connsiteX3" fmla="*/ 127385 w 257437"/>
                <a:gd name="connsiteY3" fmla="*/ 220514 h 324294"/>
                <a:gd name="connsiteX4" fmla="*/ 127385 w 257437"/>
                <a:gd name="connsiteY4" fmla="*/ 239461 h 324294"/>
                <a:gd name="connsiteX5" fmla="*/ 22913 w 257437"/>
                <a:gd name="connsiteY5" fmla="*/ 323767 h 324294"/>
                <a:gd name="connsiteX6" fmla="*/ 1 w 257437"/>
                <a:gd name="connsiteY6" fmla="*/ 318457 h 324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437" h="324294">
                  <a:moveTo>
                    <a:pt x="1" y="0"/>
                  </a:moveTo>
                  <a:lnTo>
                    <a:pt x="257438" y="0"/>
                  </a:lnTo>
                  <a:cubicBezTo>
                    <a:pt x="257438" y="0"/>
                    <a:pt x="248882" y="119727"/>
                    <a:pt x="162371" y="153832"/>
                  </a:cubicBezTo>
                  <a:cubicBezTo>
                    <a:pt x="133850" y="165194"/>
                    <a:pt x="128148" y="199107"/>
                    <a:pt x="127385" y="220514"/>
                  </a:cubicBezTo>
                  <a:cubicBezTo>
                    <a:pt x="127385" y="223926"/>
                    <a:pt x="127385" y="239461"/>
                    <a:pt x="127385" y="239461"/>
                  </a:cubicBezTo>
                  <a:cubicBezTo>
                    <a:pt x="121903" y="291488"/>
                    <a:pt x="75129" y="329237"/>
                    <a:pt x="22913" y="323767"/>
                  </a:cubicBezTo>
                  <a:cubicBezTo>
                    <a:pt x="15081" y="322954"/>
                    <a:pt x="7388" y="321162"/>
                    <a:pt x="1" y="318457"/>
                  </a:cubicBezTo>
                  <a:close/>
                </a:path>
              </a:pathLst>
            </a:custGeom>
            <a:solidFill>
              <a:srgbClr val="F5ACB8"/>
            </a:solidFill>
            <a:ln w="6604" cap="flat">
              <a:noFill/>
              <a:prstDash val="solid"/>
              <a:miter/>
            </a:ln>
          </p:spPr>
          <p:txBody>
            <a:bodyPr rtlCol="0" anchor="ctr"/>
            <a:lstStyle/>
            <a:p>
              <a:endParaRPr lang="sv-SE"/>
            </a:p>
          </p:txBody>
        </p:sp>
        <p:sp>
          <p:nvSpPr>
            <p:cNvPr id="13" name="Frihandsfigur: Form 12">
              <a:extLst>
                <a:ext uri="{FF2B5EF4-FFF2-40B4-BE49-F238E27FC236}">
                  <a16:creationId xmlns:a16="http://schemas.microsoft.com/office/drawing/2014/main" id="{897D8D0C-0CE3-4B3D-8B7C-3494C5D45CF5}"/>
                </a:ext>
              </a:extLst>
            </p:cNvPr>
            <p:cNvSpPr/>
            <p:nvPr/>
          </p:nvSpPr>
          <p:spPr>
            <a:xfrm>
              <a:off x="6680457" y="4119116"/>
              <a:ext cx="257437" cy="324299"/>
            </a:xfrm>
            <a:custGeom>
              <a:avLst/>
              <a:gdLst>
                <a:gd name="connsiteX0" fmla="*/ 1 w 257437"/>
                <a:gd name="connsiteY0" fmla="*/ 0 h 324299"/>
                <a:gd name="connsiteX1" fmla="*/ 257438 w 257437"/>
                <a:gd name="connsiteY1" fmla="*/ 0 h 324299"/>
                <a:gd name="connsiteX2" fmla="*/ 162371 w 257437"/>
                <a:gd name="connsiteY2" fmla="*/ 153832 h 324299"/>
                <a:gd name="connsiteX3" fmla="*/ 127385 w 257437"/>
                <a:gd name="connsiteY3" fmla="*/ 220514 h 324299"/>
                <a:gd name="connsiteX4" fmla="*/ 127385 w 257437"/>
                <a:gd name="connsiteY4" fmla="*/ 239461 h 324299"/>
                <a:gd name="connsiteX5" fmla="*/ 22913 w 257437"/>
                <a:gd name="connsiteY5" fmla="*/ 323774 h 324299"/>
                <a:gd name="connsiteX6" fmla="*/ 1 w 257437"/>
                <a:gd name="connsiteY6" fmla="*/ 318457 h 324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437" h="324299">
                  <a:moveTo>
                    <a:pt x="1" y="0"/>
                  </a:moveTo>
                  <a:lnTo>
                    <a:pt x="257438" y="0"/>
                  </a:lnTo>
                  <a:cubicBezTo>
                    <a:pt x="257438" y="0"/>
                    <a:pt x="248882" y="119734"/>
                    <a:pt x="162371" y="153832"/>
                  </a:cubicBezTo>
                  <a:cubicBezTo>
                    <a:pt x="133850" y="165200"/>
                    <a:pt x="128148" y="199107"/>
                    <a:pt x="127385" y="220514"/>
                  </a:cubicBezTo>
                  <a:cubicBezTo>
                    <a:pt x="127385" y="223926"/>
                    <a:pt x="127385" y="239461"/>
                    <a:pt x="127385" y="239461"/>
                  </a:cubicBezTo>
                  <a:cubicBezTo>
                    <a:pt x="121903" y="291488"/>
                    <a:pt x="75129" y="329237"/>
                    <a:pt x="22913" y="323774"/>
                  </a:cubicBezTo>
                  <a:cubicBezTo>
                    <a:pt x="15081" y="322954"/>
                    <a:pt x="7388" y="321168"/>
                    <a:pt x="1" y="318457"/>
                  </a:cubicBezTo>
                  <a:close/>
                </a:path>
              </a:pathLst>
            </a:custGeom>
            <a:solidFill>
              <a:srgbClr val="F5ACB8"/>
            </a:solidFill>
            <a:ln w="6604" cap="flat">
              <a:noFill/>
              <a:prstDash val="solid"/>
              <a:miter/>
            </a:ln>
          </p:spPr>
          <p:txBody>
            <a:bodyPr rtlCol="0" anchor="ctr"/>
            <a:lstStyle/>
            <a:p>
              <a:endParaRPr lang="sv-SE"/>
            </a:p>
          </p:txBody>
        </p:sp>
        <p:sp>
          <p:nvSpPr>
            <p:cNvPr id="14" name="Frihandsfigur: Form 13">
              <a:extLst>
                <a:ext uri="{FF2B5EF4-FFF2-40B4-BE49-F238E27FC236}">
                  <a16:creationId xmlns:a16="http://schemas.microsoft.com/office/drawing/2014/main" id="{EFCC017F-3F3A-405A-90B2-F2DB7311495B}"/>
                </a:ext>
              </a:extLst>
            </p:cNvPr>
            <p:cNvSpPr/>
            <p:nvPr/>
          </p:nvSpPr>
          <p:spPr>
            <a:xfrm>
              <a:off x="5976962" y="3228734"/>
              <a:ext cx="646452" cy="1363993"/>
            </a:xfrm>
            <a:custGeom>
              <a:avLst/>
              <a:gdLst>
                <a:gd name="connsiteX0" fmla="*/ 570402 w 646452"/>
                <a:gd name="connsiteY0" fmla="*/ 0 h 1363993"/>
                <a:gd name="connsiteX1" fmla="*/ 76051 w 646452"/>
                <a:gd name="connsiteY1" fmla="*/ 0 h 1363993"/>
                <a:gd name="connsiteX2" fmla="*/ 1 w 646452"/>
                <a:gd name="connsiteY2" fmla="*/ 75777 h 1363993"/>
                <a:gd name="connsiteX3" fmla="*/ 1 w 646452"/>
                <a:gd name="connsiteY3" fmla="*/ 1288218 h 1363993"/>
                <a:gd name="connsiteX4" fmla="*/ 76051 w 646452"/>
                <a:gd name="connsiteY4" fmla="*/ 1363994 h 1363993"/>
                <a:gd name="connsiteX5" fmla="*/ 570402 w 646452"/>
                <a:gd name="connsiteY5" fmla="*/ 1363994 h 1363993"/>
                <a:gd name="connsiteX6" fmla="*/ 646453 w 646452"/>
                <a:gd name="connsiteY6" fmla="*/ 1288218 h 1363993"/>
                <a:gd name="connsiteX7" fmla="*/ 646453 w 646452"/>
                <a:gd name="connsiteY7" fmla="*/ 75777 h 1363993"/>
                <a:gd name="connsiteX8" fmla="*/ 570402 w 646452"/>
                <a:gd name="connsiteY8" fmla="*/ 0 h 1363993"/>
                <a:gd name="connsiteX9" fmla="*/ 323227 w 646452"/>
                <a:gd name="connsiteY9" fmla="*/ 1269271 h 1363993"/>
                <a:gd name="connsiteX10" fmla="*/ 152109 w 646452"/>
                <a:gd name="connsiteY10" fmla="*/ 1098774 h 1363993"/>
                <a:gd name="connsiteX11" fmla="*/ 323227 w 646452"/>
                <a:gd name="connsiteY11" fmla="*/ 928276 h 1363993"/>
                <a:gd name="connsiteX12" fmla="*/ 494345 w 646452"/>
                <a:gd name="connsiteY12" fmla="*/ 1098774 h 1363993"/>
                <a:gd name="connsiteX13" fmla="*/ 323227 w 646452"/>
                <a:gd name="connsiteY13" fmla="*/ 1269271 h 1363993"/>
                <a:gd name="connsiteX14" fmla="*/ 323227 w 646452"/>
                <a:gd name="connsiteY14" fmla="*/ 852494 h 1363993"/>
                <a:gd name="connsiteX15" fmla="*/ 152109 w 646452"/>
                <a:gd name="connsiteY15" fmla="*/ 681997 h 1363993"/>
                <a:gd name="connsiteX16" fmla="*/ 323227 w 646452"/>
                <a:gd name="connsiteY16" fmla="*/ 511499 h 1363993"/>
                <a:gd name="connsiteX17" fmla="*/ 494345 w 646452"/>
                <a:gd name="connsiteY17" fmla="*/ 681997 h 1363993"/>
                <a:gd name="connsiteX18" fmla="*/ 323227 w 646452"/>
                <a:gd name="connsiteY18" fmla="*/ 852494 h 1363993"/>
                <a:gd name="connsiteX19" fmla="*/ 323227 w 646452"/>
                <a:gd name="connsiteY19" fmla="*/ 435717 h 1363993"/>
                <a:gd name="connsiteX20" fmla="*/ 152109 w 646452"/>
                <a:gd name="connsiteY20" fmla="*/ 265221 h 1363993"/>
                <a:gd name="connsiteX21" fmla="*/ 323227 w 646452"/>
                <a:gd name="connsiteY21" fmla="*/ 94722 h 1363993"/>
                <a:gd name="connsiteX22" fmla="*/ 494345 w 646452"/>
                <a:gd name="connsiteY22" fmla="*/ 265221 h 1363993"/>
                <a:gd name="connsiteX23" fmla="*/ 323227 w 646452"/>
                <a:gd name="connsiteY23" fmla="*/ 435717 h 1363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46452" h="1363993">
                  <a:moveTo>
                    <a:pt x="570402" y="0"/>
                  </a:moveTo>
                  <a:lnTo>
                    <a:pt x="76051" y="0"/>
                  </a:lnTo>
                  <a:cubicBezTo>
                    <a:pt x="34052" y="0"/>
                    <a:pt x="1" y="33928"/>
                    <a:pt x="1" y="75777"/>
                  </a:cubicBezTo>
                  <a:lnTo>
                    <a:pt x="1" y="1288218"/>
                  </a:lnTo>
                  <a:cubicBezTo>
                    <a:pt x="1" y="1330067"/>
                    <a:pt x="34052" y="1363994"/>
                    <a:pt x="76051" y="1363994"/>
                  </a:cubicBezTo>
                  <a:lnTo>
                    <a:pt x="570402" y="1363994"/>
                  </a:lnTo>
                  <a:cubicBezTo>
                    <a:pt x="612404" y="1363994"/>
                    <a:pt x="646453" y="1330067"/>
                    <a:pt x="646453" y="1288218"/>
                  </a:cubicBezTo>
                  <a:lnTo>
                    <a:pt x="646453" y="75777"/>
                  </a:lnTo>
                  <a:cubicBezTo>
                    <a:pt x="646453" y="33928"/>
                    <a:pt x="612404" y="0"/>
                    <a:pt x="570402" y="0"/>
                  </a:cubicBezTo>
                  <a:close/>
                  <a:moveTo>
                    <a:pt x="323227" y="1269271"/>
                  </a:moveTo>
                  <a:cubicBezTo>
                    <a:pt x="228717" y="1269271"/>
                    <a:pt x="152109" y="1192940"/>
                    <a:pt x="152109" y="1098774"/>
                  </a:cubicBezTo>
                  <a:cubicBezTo>
                    <a:pt x="152109" y="1004607"/>
                    <a:pt x="228717" y="928276"/>
                    <a:pt x="323227" y="928276"/>
                  </a:cubicBezTo>
                  <a:cubicBezTo>
                    <a:pt x="417736" y="928276"/>
                    <a:pt x="494345" y="1004607"/>
                    <a:pt x="494345" y="1098774"/>
                  </a:cubicBezTo>
                  <a:cubicBezTo>
                    <a:pt x="494345" y="1192940"/>
                    <a:pt x="417736" y="1269271"/>
                    <a:pt x="323227" y="1269271"/>
                  </a:cubicBezTo>
                  <a:close/>
                  <a:moveTo>
                    <a:pt x="323227" y="852494"/>
                  </a:moveTo>
                  <a:cubicBezTo>
                    <a:pt x="228717" y="852494"/>
                    <a:pt x="152109" y="776164"/>
                    <a:pt x="152109" y="681997"/>
                  </a:cubicBezTo>
                  <a:cubicBezTo>
                    <a:pt x="152109" y="587830"/>
                    <a:pt x="228717" y="511499"/>
                    <a:pt x="323227" y="511499"/>
                  </a:cubicBezTo>
                  <a:cubicBezTo>
                    <a:pt x="417736" y="511499"/>
                    <a:pt x="494345" y="587830"/>
                    <a:pt x="494345" y="681997"/>
                  </a:cubicBezTo>
                  <a:cubicBezTo>
                    <a:pt x="494345" y="776164"/>
                    <a:pt x="417736" y="852494"/>
                    <a:pt x="323227" y="852494"/>
                  </a:cubicBezTo>
                  <a:close/>
                  <a:moveTo>
                    <a:pt x="323227" y="435717"/>
                  </a:moveTo>
                  <a:cubicBezTo>
                    <a:pt x="228717" y="435717"/>
                    <a:pt x="152109" y="359386"/>
                    <a:pt x="152109" y="265221"/>
                  </a:cubicBezTo>
                  <a:cubicBezTo>
                    <a:pt x="152109" y="171056"/>
                    <a:pt x="228717" y="94722"/>
                    <a:pt x="323227" y="94722"/>
                  </a:cubicBezTo>
                  <a:cubicBezTo>
                    <a:pt x="417736" y="94722"/>
                    <a:pt x="494345" y="171056"/>
                    <a:pt x="494345" y="265221"/>
                  </a:cubicBezTo>
                  <a:cubicBezTo>
                    <a:pt x="494345" y="359386"/>
                    <a:pt x="417736" y="435717"/>
                    <a:pt x="323227" y="435717"/>
                  </a:cubicBezTo>
                  <a:close/>
                </a:path>
              </a:pathLst>
            </a:custGeom>
            <a:solidFill>
              <a:srgbClr val="F5ACB8"/>
            </a:solidFill>
            <a:ln w="6604" cap="flat">
              <a:noFill/>
              <a:prstDash val="solid"/>
              <a:miter/>
            </a:ln>
          </p:spPr>
          <p:txBody>
            <a:bodyPr rtlCol="0" anchor="ctr"/>
            <a:lstStyle/>
            <a:p>
              <a:endParaRPr lang="sv-SE"/>
            </a:p>
          </p:txBody>
        </p:sp>
      </p:grpSp>
      <p:pic>
        <p:nvPicPr>
          <p:cNvPr id="3" name="Bild 2" descr="Märkesfäste1 med hel fyllning">
            <a:extLst>
              <a:ext uri="{FF2B5EF4-FFF2-40B4-BE49-F238E27FC236}">
                <a16:creationId xmlns:a16="http://schemas.microsoft.com/office/drawing/2014/main" id="{A9F8496C-DD71-3766-5D30-740E71CB455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40663" y="2585100"/>
            <a:ext cx="1163940" cy="1163940"/>
          </a:xfrm>
          <a:prstGeom prst="rect">
            <a:avLst/>
          </a:prstGeom>
        </p:spPr>
      </p:pic>
      <p:pic>
        <p:nvPicPr>
          <p:cNvPr id="6" name="Bild 5" descr="Förbudsmärke med hel fyllning">
            <a:extLst>
              <a:ext uri="{FF2B5EF4-FFF2-40B4-BE49-F238E27FC236}">
                <a16:creationId xmlns:a16="http://schemas.microsoft.com/office/drawing/2014/main" id="{8A2DB29A-C987-AAA6-0F7B-200638CB47F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7329684" y="4086240"/>
            <a:ext cx="1163940" cy="1163940"/>
          </a:xfrm>
          <a:prstGeom prst="rect">
            <a:avLst/>
          </a:prstGeom>
        </p:spPr>
      </p:pic>
    </p:spTree>
    <p:extLst>
      <p:ext uri="{BB962C8B-B14F-4D97-AF65-F5344CB8AC3E}">
        <p14:creationId xmlns:p14="http://schemas.microsoft.com/office/powerpoint/2010/main" val="20172702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574831" y="1868230"/>
            <a:ext cx="6598266" cy="2870200"/>
          </a:xfrm>
        </p:spPr>
        <p:txBody>
          <a:bodyPr/>
          <a:lstStyle/>
          <a:p>
            <a:pPr marL="0" indent="0">
              <a:buNone/>
            </a:pPr>
            <a:endParaRPr lang="sv-SE" sz="1800" b="1" i="0" u="none" strike="noStrike" baseline="0" dirty="0">
              <a:solidFill>
                <a:srgbClr val="000000"/>
              </a:solidFill>
              <a:latin typeface="Times New Roman" panose="02020603050405020304" pitchFamily="18" charset="0"/>
            </a:endParaRPr>
          </a:p>
          <a:p>
            <a:pPr>
              <a:buFont typeface="Arial" panose="020B0604020202020204" pitchFamily="34" charset="0"/>
              <a:buChar char="•"/>
            </a:pPr>
            <a:r>
              <a:rPr lang="sv-SE" sz="1800" dirty="0"/>
              <a:t>Skriftliga källor ges nu en särskild betydelse och ett stort bevisvärde vid utredningen av den enskildes inställning till donation, oavsett hur gamla de är. </a:t>
            </a:r>
          </a:p>
          <a:p>
            <a:pPr>
              <a:buFont typeface="Arial" panose="020B0604020202020204" pitchFamily="34" charset="0"/>
              <a:buChar char="•"/>
            </a:pPr>
            <a:r>
              <a:rPr lang="sv-SE" sz="1800" dirty="0"/>
              <a:t>Om den enskilde någon gång skriftligen motsatt sig ett ingrepp bör det krävas att den enskilde </a:t>
            </a:r>
            <a:r>
              <a:rPr lang="sv-SE" sz="1800" b="1" dirty="0"/>
              <a:t>uttryckligen ändrat sin inställning eller så bör det finnas mycket starka skäl för att frångå den skriftliga källan.</a:t>
            </a:r>
            <a:br>
              <a:rPr lang="sv-SE" sz="1800" b="1" dirty="0"/>
            </a:br>
            <a:br>
              <a:rPr lang="sv-SE" sz="1800" b="1" dirty="0"/>
            </a:br>
            <a:r>
              <a:rPr lang="sv-SE" i="1" dirty="0"/>
              <a:t>Hämtat från </a:t>
            </a:r>
            <a:r>
              <a:rPr lang="sv-SE" sz="1800" i="1" dirty="0"/>
              <a:t>Socialstyrelsen vägledande material</a:t>
            </a:r>
          </a:p>
        </p:txBody>
      </p:sp>
      <p:sp>
        <p:nvSpPr>
          <p:cNvPr id="10" name="Platshållare för text 1">
            <a:extLst>
              <a:ext uri="{FF2B5EF4-FFF2-40B4-BE49-F238E27FC236}">
                <a16:creationId xmlns:a16="http://schemas.microsoft.com/office/drawing/2014/main" id="{5620B218-DB8F-A8CA-3092-FA4B0C2211BC}"/>
              </a:ext>
            </a:extLst>
          </p:cNvPr>
          <p:cNvSpPr>
            <a:spLocks noGrp="1"/>
          </p:cNvSpPr>
          <p:nvPr>
            <p:ph type="body" sz="quarter" idx="10"/>
          </p:nvPr>
        </p:nvSpPr>
        <p:spPr>
          <a:xfrm>
            <a:off x="544286" y="1697185"/>
            <a:ext cx="3444618" cy="2878138"/>
          </a:xfrm>
        </p:spPr>
        <p:txBody>
          <a:bodyPr/>
          <a:lstStyle/>
          <a:p>
            <a:r>
              <a:rPr lang="sv-SE" sz="2800" dirty="0">
                <a:solidFill>
                  <a:schemeClr val="tx2"/>
                </a:solidFill>
              </a:rPr>
              <a:t>Besluts-</a:t>
            </a:r>
            <a:br>
              <a:rPr lang="sv-SE" sz="2800" dirty="0">
                <a:solidFill>
                  <a:schemeClr val="tx2"/>
                </a:solidFill>
              </a:rPr>
            </a:br>
            <a:r>
              <a:rPr lang="sv-SE" sz="2800" dirty="0">
                <a:solidFill>
                  <a:schemeClr val="tx2"/>
                </a:solidFill>
              </a:rPr>
              <a:t>källor: </a:t>
            </a:r>
            <a:endParaRPr lang="sv-SE" dirty="0"/>
          </a:p>
        </p:txBody>
      </p:sp>
      <p:pic>
        <p:nvPicPr>
          <p:cNvPr id="4" name="Bild 3" descr="Signatur med hel fyllning">
            <a:extLst>
              <a:ext uri="{FF2B5EF4-FFF2-40B4-BE49-F238E27FC236}">
                <a16:creationId xmlns:a16="http://schemas.microsoft.com/office/drawing/2014/main" id="{1A19BA1F-61F5-17E2-50CB-C55EC95C213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2841504" y="3636660"/>
            <a:ext cx="1163940" cy="1163940"/>
          </a:xfrm>
          <a:prstGeom prst="rect">
            <a:avLst/>
          </a:prstGeom>
        </p:spPr>
      </p:pic>
    </p:spTree>
    <p:extLst>
      <p:ext uri="{BB962C8B-B14F-4D97-AF65-F5344CB8AC3E}">
        <p14:creationId xmlns:p14="http://schemas.microsoft.com/office/powerpoint/2010/main" val="2353305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574831" y="1833399"/>
            <a:ext cx="5749925" cy="2870200"/>
          </a:xfrm>
        </p:spPr>
        <p:txBody>
          <a:bodyPr/>
          <a:lstStyle/>
          <a:p>
            <a:pPr marL="0" indent="0">
              <a:buNone/>
            </a:pPr>
            <a:endParaRPr lang="sv-SE" sz="1800" b="1" i="0" u="none" strike="noStrike" baseline="0" dirty="0">
              <a:solidFill>
                <a:srgbClr val="000000"/>
              </a:solidFill>
              <a:latin typeface="Times New Roman" panose="02020603050405020304" pitchFamily="18" charset="0"/>
            </a:endParaRPr>
          </a:p>
          <a:p>
            <a:pPr>
              <a:buFont typeface="Arial" panose="020B0604020202020204" pitchFamily="34" charset="0"/>
              <a:buChar char="•"/>
            </a:pPr>
            <a:r>
              <a:rPr lang="sv-SE" sz="1800" dirty="0"/>
              <a:t>den avlidne har uttryckt en positiv vilja till donation muntligen eller skriftligen </a:t>
            </a:r>
          </a:p>
          <a:p>
            <a:pPr>
              <a:buFont typeface="Arial" panose="020B0604020202020204" pitchFamily="34" charset="0"/>
              <a:buChar char="•"/>
            </a:pPr>
            <a:r>
              <a:rPr lang="sv-SE" sz="1800" dirty="0"/>
              <a:t>den tolkade viljan är att donation överensstämmer med den enskildes inställning </a:t>
            </a:r>
          </a:p>
          <a:p>
            <a:pPr>
              <a:buFont typeface="Arial" panose="020B0604020202020204" pitchFamily="34" charset="0"/>
              <a:buChar char="•"/>
            </a:pPr>
            <a:r>
              <a:rPr lang="sv-SE" sz="1800" dirty="0"/>
              <a:t>den avlidne inte skriftligen eller muntligen motsatt sig det </a:t>
            </a:r>
          </a:p>
          <a:p>
            <a:pPr>
              <a:buFont typeface="Arial" panose="020B0604020202020204" pitchFamily="34" charset="0"/>
              <a:buChar char="•"/>
            </a:pPr>
            <a:r>
              <a:rPr lang="sv-SE" sz="1800" dirty="0"/>
              <a:t>det av annat skäl </a:t>
            </a:r>
            <a:r>
              <a:rPr lang="sv-SE" sz="1800" i="1" dirty="0"/>
              <a:t>inte</a:t>
            </a:r>
            <a:r>
              <a:rPr lang="sv-SE" sz="1800" dirty="0"/>
              <a:t> finns anledning att anta att donation skulle strida mot den avlidnes inställning </a:t>
            </a:r>
          </a:p>
        </p:txBody>
      </p:sp>
      <p:sp>
        <p:nvSpPr>
          <p:cNvPr id="10" name="Platshållare för text 1">
            <a:extLst>
              <a:ext uri="{FF2B5EF4-FFF2-40B4-BE49-F238E27FC236}">
                <a16:creationId xmlns:a16="http://schemas.microsoft.com/office/drawing/2014/main" id="{5620B218-DB8F-A8CA-3092-FA4B0C2211BC}"/>
              </a:ext>
            </a:extLst>
          </p:cNvPr>
          <p:cNvSpPr>
            <a:spLocks noGrp="1"/>
          </p:cNvSpPr>
          <p:nvPr>
            <p:ph type="body" sz="quarter" idx="10"/>
          </p:nvPr>
        </p:nvSpPr>
        <p:spPr>
          <a:xfrm>
            <a:off x="544286" y="1697185"/>
            <a:ext cx="3444618" cy="2878138"/>
          </a:xfrm>
        </p:spPr>
        <p:txBody>
          <a:bodyPr/>
          <a:lstStyle/>
          <a:p>
            <a:r>
              <a:rPr lang="sv-SE" sz="2800" dirty="0">
                <a:solidFill>
                  <a:schemeClr val="tx2"/>
                </a:solidFill>
              </a:rPr>
              <a:t>Donation kan bli möjlig om: </a:t>
            </a:r>
            <a:endParaRPr lang="sv-SE" dirty="0"/>
          </a:p>
        </p:txBody>
      </p:sp>
      <p:pic>
        <p:nvPicPr>
          <p:cNvPr id="4" name="Bild 3" descr="Märkesfäste1 med hel fyllning">
            <a:extLst>
              <a:ext uri="{FF2B5EF4-FFF2-40B4-BE49-F238E27FC236}">
                <a16:creationId xmlns:a16="http://schemas.microsoft.com/office/drawing/2014/main" id="{1A19BA1F-61F5-17E2-50CB-C55EC95C213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41504" y="3636660"/>
            <a:ext cx="1163940" cy="1163940"/>
          </a:xfrm>
          <a:prstGeom prst="rect">
            <a:avLst/>
          </a:prstGeom>
        </p:spPr>
      </p:pic>
    </p:spTree>
    <p:extLst>
      <p:ext uri="{BB962C8B-B14F-4D97-AF65-F5344CB8AC3E}">
        <p14:creationId xmlns:p14="http://schemas.microsoft.com/office/powerpoint/2010/main" val="96192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C4FE265-8B4F-E61B-1727-699517CB96FE}"/>
              </a:ext>
            </a:extLst>
          </p:cNvPr>
          <p:cNvSpPr>
            <a:spLocks noGrp="1"/>
          </p:cNvSpPr>
          <p:nvPr>
            <p:ph type="body" sz="quarter" idx="10"/>
          </p:nvPr>
        </p:nvSpPr>
        <p:spPr>
          <a:xfrm>
            <a:off x="1069041" y="1241967"/>
            <a:ext cx="2864128" cy="2878138"/>
          </a:xfrm>
        </p:spPr>
        <p:txBody>
          <a:bodyPr lIns="91440" tIns="45720" rIns="91440" bIns="45720" anchor="ctr"/>
          <a:lstStyle/>
          <a:p>
            <a:r>
              <a:rPr lang="en-US" sz="3200" dirty="0">
                <a:solidFill>
                  <a:schemeClr val="accent3"/>
                </a:solidFill>
                <a:cs typeface="Calibri Light"/>
              </a:rPr>
              <a:t>Disposition</a:t>
            </a:r>
          </a:p>
        </p:txBody>
      </p:sp>
      <p:sp>
        <p:nvSpPr>
          <p:cNvPr id="3" name="Text Placeholder 2">
            <a:extLst>
              <a:ext uri="{FF2B5EF4-FFF2-40B4-BE49-F238E27FC236}">
                <a16:creationId xmlns:a16="http://schemas.microsoft.com/office/drawing/2014/main" id="{00F08C72-0B20-6FC5-6105-E2C1370173C7}"/>
              </a:ext>
            </a:extLst>
          </p:cNvPr>
          <p:cNvSpPr>
            <a:spLocks noGrp="1"/>
          </p:cNvSpPr>
          <p:nvPr>
            <p:ph type="body" sz="quarter" idx="11"/>
          </p:nvPr>
        </p:nvSpPr>
        <p:spPr/>
        <p:txBody>
          <a:bodyPr lIns="91440" tIns="45720" rIns="91440" bIns="45720" anchor="ctr"/>
          <a:lstStyle/>
          <a:p>
            <a:r>
              <a:rPr lang="en-US" dirty="0" err="1">
                <a:solidFill>
                  <a:schemeClr val="tx2"/>
                </a:solidFill>
                <a:cs typeface="Calibri"/>
              </a:rPr>
              <a:t>Organbevarande</a:t>
            </a:r>
            <a:r>
              <a:rPr lang="en-US" dirty="0">
                <a:solidFill>
                  <a:schemeClr val="tx2"/>
                </a:solidFill>
                <a:cs typeface="Calibri"/>
              </a:rPr>
              <a:t> </a:t>
            </a:r>
            <a:r>
              <a:rPr lang="en-US" dirty="0" err="1">
                <a:solidFill>
                  <a:schemeClr val="tx2"/>
                </a:solidFill>
                <a:cs typeface="Calibri"/>
              </a:rPr>
              <a:t>behandling</a:t>
            </a:r>
          </a:p>
          <a:p>
            <a:r>
              <a:rPr lang="en-US" dirty="0" err="1">
                <a:solidFill>
                  <a:schemeClr val="tx2"/>
                </a:solidFill>
                <a:ea typeface="+mn-lt"/>
                <a:cs typeface="+mn-lt"/>
              </a:rPr>
              <a:t>Medicinsk</a:t>
            </a:r>
            <a:r>
              <a:rPr lang="en-US" dirty="0">
                <a:solidFill>
                  <a:schemeClr val="tx2"/>
                </a:solidFill>
                <a:ea typeface="+mn-lt"/>
                <a:cs typeface="+mn-lt"/>
              </a:rPr>
              <a:t> </a:t>
            </a:r>
            <a:r>
              <a:rPr lang="en-US" dirty="0" err="1">
                <a:solidFill>
                  <a:schemeClr val="tx2"/>
                </a:solidFill>
                <a:ea typeface="+mn-lt"/>
                <a:cs typeface="+mn-lt"/>
              </a:rPr>
              <a:t>utredning</a:t>
            </a:r>
            <a:r>
              <a:rPr lang="en-US" dirty="0">
                <a:solidFill>
                  <a:schemeClr val="tx2"/>
                </a:solidFill>
                <a:ea typeface="+mn-lt"/>
                <a:cs typeface="+mn-lt"/>
              </a:rPr>
              <a:t> </a:t>
            </a:r>
            <a:r>
              <a:rPr lang="en-US" dirty="0" err="1">
                <a:solidFill>
                  <a:schemeClr val="tx2"/>
                </a:solidFill>
                <a:ea typeface="+mn-lt"/>
                <a:cs typeface="+mn-lt"/>
              </a:rPr>
              <a:t>före</a:t>
            </a:r>
            <a:r>
              <a:rPr lang="en-US" dirty="0">
                <a:solidFill>
                  <a:schemeClr val="tx2"/>
                </a:solidFill>
                <a:ea typeface="+mn-lt"/>
                <a:cs typeface="+mn-lt"/>
              </a:rPr>
              <a:t> </a:t>
            </a:r>
            <a:r>
              <a:rPr lang="en-US" dirty="0" err="1">
                <a:solidFill>
                  <a:schemeClr val="tx2"/>
                </a:solidFill>
                <a:ea typeface="+mn-lt"/>
                <a:cs typeface="+mn-lt"/>
              </a:rPr>
              <a:t>döden</a:t>
            </a:r>
            <a:r>
              <a:rPr lang="en-US" dirty="0">
                <a:solidFill>
                  <a:schemeClr val="tx2"/>
                </a:solidFill>
                <a:ea typeface="+mn-lt"/>
                <a:cs typeface="+mn-lt"/>
              </a:rPr>
              <a:t> </a:t>
            </a:r>
            <a:endParaRPr lang="en-US" dirty="0">
              <a:solidFill>
                <a:schemeClr val="tx2"/>
              </a:solidFill>
              <a:cs typeface="Calibri"/>
            </a:endParaRPr>
          </a:p>
          <a:p>
            <a:r>
              <a:rPr lang="en-US" dirty="0">
                <a:solidFill>
                  <a:schemeClr val="tx2"/>
                </a:solidFill>
                <a:cs typeface="Calibri"/>
              </a:rPr>
              <a:t>Donation </a:t>
            </a:r>
            <a:r>
              <a:rPr lang="en-US" dirty="0" err="1">
                <a:solidFill>
                  <a:schemeClr val="tx2"/>
                </a:solidFill>
                <a:cs typeface="Calibri"/>
              </a:rPr>
              <a:t>och</a:t>
            </a:r>
            <a:r>
              <a:rPr lang="en-US" dirty="0">
                <a:solidFill>
                  <a:schemeClr val="tx2"/>
                </a:solidFill>
                <a:cs typeface="Calibri"/>
              </a:rPr>
              <a:t> </a:t>
            </a:r>
            <a:r>
              <a:rPr lang="en-US" dirty="0" err="1">
                <a:solidFill>
                  <a:schemeClr val="tx2"/>
                </a:solidFill>
                <a:cs typeface="Calibri"/>
              </a:rPr>
              <a:t>funktionsnedsättning</a:t>
            </a:r>
            <a:endParaRPr lang="en-US" dirty="0">
              <a:solidFill>
                <a:schemeClr val="tx2"/>
              </a:solidFill>
              <a:cs typeface="Calibri"/>
            </a:endParaRPr>
          </a:p>
          <a:p>
            <a:r>
              <a:rPr lang="en-US" dirty="0" err="1">
                <a:solidFill>
                  <a:schemeClr val="tx2"/>
                </a:solidFill>
                <a:cs typeface="Calibri"/>
              </a:rPr>
              <a:t>Anhörigveto</a:t>
            </a:r>
          </a:p>
          <a:p>
            <a:r>
              <a:rPr lang="en-US" dirty="0" err="1">
                <a:solidFill>
                  <a:schemeClr val="tx2"/>
                </a:solidFill>
                <a:ea typeface="+mn-lt"/>
                <a:cs typeface="+mn-lt"/>
              </a:rPr>
              <a:t>Medicinska</a:t>
            </a:r>
            <a:r>
              <a:rPr lang="en-US" dirty="0">
                <a:solidFill>
                  <a:schemeClr val="tx2"/>
                </a:solidFill>
                <a:ea typeface="+mn-lt"/>
                <a:cs typeface="+mn-lt"/>
              </a:rPr>
              <a:t> </a:t>
            </a:r>
            <a:r>
              <a:rPr lang="en-US" dirty="0" err="1">
                <a:solidFill>
                  <a:schemeClr val="tx2"/>
                </a:solidFill>
                <a:ea typeface="+mn-lt"/>
                <a:cs typeface="+mn-lt"/>
              </a:rPr>
              <a:t>insatser</a:t>
            </a:r>
            <a:r>
              <a:rPr lang="en-US" dirty="0">
                <a:solidFill>
                  <a:schemeClr val="tx2"/>
                </a:solidFill>
                <a:ea typeface="+mn-lt"/>
                <a:cs typeface="+mn-lt"/>
              </a:rPr>
              <a:t> </a:t>
            </a:r>
            <a:r>
              <a:rPr lang="en-US" dirty="0" err="1">
                <a:solidFill>
                  <a:schemeClr val="tx2"/>
                </a:solidFill>
                <a:ea typeface="+mn-lt"/>
                <a:cs typeface="+mn-lt"/>
              </a:rPr>
              <a:t>efter</a:t>
            </a:r>
            <a:r>
              <a:rPr lang="en-US" dirty="0">
                <a:solidFill>
                  <a:schemeClr val="tx2"/>
                </a:solidFill>
                <a:ea typeface="+mn-lt"/>
                <a:cs typeface="+mn-lt"/>
              </a:rPr>
              <a:t> </a:t>
            </a:r>
            <a:r>
              <a:rPr lang="en-US" dirty="0" err="1">
                <a:solidFill>
                  <a:schemeClr val="tx2"/>
                </a:solidFill>
                <a:ea typeface="+mn-lt"/>
                <a:cs typeface="+mn-lt"/>
              </a:rPr>
              <a:t>döden</a:t>
            </a:r>
          </a:p>
          <a:p>
            <a:r>
              <a:rPr lang="en-US" dirty="0" err="1">
                <a:solidFill>
                  <a:schemeClr val="tx2"/>
                </a:solidFill>
                <a:cs typeface="Calibri"/>
              </a:rPr>
              <a:t>Dokumentationsskyldighet</a:t>
            </a:r>
            <a:endParaRPr lang="en-US" dirty="0">
              <a:solidFill>
                <a:schemeClr val="tx2"/>
              </a:solidFill>
              <a:cs typeface="Calibri"/>
            </a:endParaRPr>
          </a:p>
          <a:p>
            <a:r>
              <a:rPr lang="en-US" dirty="0" err="1">
                <a:solidFill>
                  <a:schemeClr val="tx2"/>
                </a:solidFill>
                <a:cs typeface="Calibri"/>
              </a:rPr>
              <a:t>Upplysningsskyldighet</a:t>
            </a:r>
            <a:endParaRPr lang="en-US" dirty="0">
              <a:solidFill>
                <a:schemeClr val="tx2"/>
              </a:solidFill>
              <a:cs typeface="Calibri"/>
            </a:endParaRPr>
          </a:p>
        </p:txBody>
      </p:sp>
      <p:pic>
        <p:nvPicPr>
          <p:cNvPr id="7" name="Bild 6" descr="Skrivplatta avbockat med hel fyllning">
            <a:extLst>
              <a:ext uri="{FF2B5EF4-FFF2-40B4-BE49-F238E27FC236}">
                <a16:creationId xmlns:a16="http://schemas.microsoft.com/office/drawing/2014/main" id="{1ADD32E0-EFA4-F0A5-711B-F8898206603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90359" y="3181437"/>
            <a:ext cx="1101125" cy="1101125"/>
          </a:xfrm>
          <a:prstGeom prst="rect">
            <a:avLst/>
          </a:prstGeom>
        </p:spPr>
      </p:pic>
    </p:spTree>
    <p:extLst>
      <p:ext uri="{BB962C8B-B14F-4D97-AF65-F5344CB8AC3E}">
        <p14:creationId xmlns:p14="http://schemas.microsoft.com/office/powerpoint/2010/main" val="35967971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574831" y="1833399"/>
            <a:ext cx="6702770" cy="2870200"/>
          </a:xfrm>
        </p:spPr>
        <p:txBody>
          <a:bodyPr/>
          <a:lstStyle/>
          <a:p>
            <a:pPr marL="0" indent="0">
              <a:buNone/>
            </a:pPr>
            <a:endParaRPr lang="sv-SE" sz="1800" b="1" i="0" u="none" strike="noStrike" baseline="0" dirty="0">
              <a:solidFill>
                <a:srgbClr val="000000"/>
              </a:solidFill>
              <a:latin typeface="Times New Roman" panose="02020603050405020304" pitchFamily="18" charset="0"/>
            </a:endParaRPr>
          </a:p>
          <a:p>
            <a:pPr marL="0" indent="0">
              <a:buNone/>
            </a:pPr>
            <a:r>
              <a:rPr lang="sv-SE" sz="1800" b="1" dirty="0"/>
              <a:t>Underrättelseskyldighet innan donationsingrepp </a:t>
            </a:r>
            <a:r>
              <a:rPr lang="sv-SE" sz="1800" dirty="0"/>
              <a:t>​</a:t>
            </a:r>
          </a:p>
          <a:p>
            <a:pPr>
              <a:buFont typeface="Arial" panose="020B0604020202020204" pitchFamily="34" charset="0"/>
              <a:buChar char="•"/>
            </a:pPr>
            <a:r>
              <a:rPr lang="sv-SE" sz="1800" dirty="0"/>
              <a:t>Ett donationsingrepp får inte genomföras innan någon närstående, i de fall sådana finns, har underrättats.​</a:t>
            </a:r>
          </a:p>
          <a:p>
            <a:pPr>
              <a:buFont typeface="Arial" panose="020B0604020202020204" pitchFamily="34" charset="0"/>
              <a:buChar char="•"/>
            </a:pPr>
            <a:r>
              <a:rPr lang="sv-SE" sz="1800" dirty="0"/>
              <a:t>Om sjukvården har </a:t>
            </a:r>
            <a:r>
              <a:rPr lang="sv-SE" sz="1800" b="1" dirty="0"/>
              <a:t>uttömt alla möjligheter att underrätta </a:t>
            </a:r>
            <a:r>
              <a:rPr lang="sv-SE" sz="1800" dirty="0"/>
              <a:t>närstående och ändå inte nått fram, </a:t>
            </a:r>
            <a:r>
              <a:rPr lang="sv-SE" sz="1800" b="1" dirty="0"/>
              <a:t>får donationsingrepp genomföras om den avlidne har medgett detta</a:t>
            </a:r>
            <a:r>
              <a:rPr lang="sv-SE" sz="1800" dirty="0"/>
              <a:t>.​</a:t>
            </a:r>
          </a:p>
          <a:p>
            <a:pPr>
              <a:buFont typeface="Arial" panose="020B0604020202020204" pitchFamily="34" charset="0"/>
              <a:buChar char="•"/>
            </a:pPr>
            <a:r>
              <a:rPr lang="sv-SE" sz="1800" dirty="0"/>
              <a:t>Om </a:t>
            </a:r>
            <a:r>
              <a:rPr lang="sv-SE" sz="1800" b="1" dirty="0"/>
              <a:t>närstående saknas </a:t>
            </a:r>
            <a:r>
              <a:rPr lang="sv-SE" sz="1800" dirty="0"/>
              <a:t>och utredningen visar att </a:t>
            </a:r>
            <a:r>
              <a:rPr lang="sv-SE" sz="1800" b="1" dirty="0"/>
              <a:t>den avlidne inte har motsatt sig donation</a:t>
            </a:r>
            <a:r>
              <a:rPr lang="sv-SE" sz="1800" dirty="0"/>
              <a:t> eller det finns anledning att anta att ingreppet inte strider mot den avlidnes inställning </a:t>
            </a:r>
            <a:r>
              <a:rPr lang="sv-SE" sz="1800" b="1" dirty="0"/>
              <a:t>är donation möjlig​</a:t>
            </a:r>
            <a:r>
              <a:rPr lang="sv-SE" sz="1800" dirty="0"/>
              <a:t>.</a:t>
            </a:r>
          </a:p>
        </p:txBody>
      </p:sp>
      <p:sp>
        <p:nvSpPr>
          <p:cNvPr id="10" name="Platshållare för text 1">
            <a:extLst>
              <a:ext uri="{FF2B5EF4-FFF2-40B4-BE49-F238E27FC236}">
                <a16:creationId xmlns:a16="http://schemas.microsoft.com/office/drawing/2014/main" id="{5620B218-DB8F-A8CA-3092-FA4B0C2211BC}"/>
              </a:ext>
            </a:extLst>
          </p:cNvPr>
          <p:cNvSpPr>
            <a:spLocks noGrp="1"/>
          </p:cNvSpPr>
          <p:nvPr>
            <p:ph type="body" sz="quarter" idx="10"/>
          </p:nvPr>
        </p:nvSpPr>
        <p:spPr>
          <a:xfrm>
            <a:off x="544286" y="1697185"/>
            <a:ext cx="3444618" cy="2878138"/>
          </a:xfrm>
        </p:spPr>
        <p:txBody>
          <a:bodyPr/>
          <a:lstStyle/>
          <a:p>
            <a:r>
              <a:rPr lang="sv-SE" sz="2800" dirty="0">
                <a:solidFill>
                  <a:schemeClr val="tx2"/>
                </a:solidFill>
              </a:rPr>
              <a:t>Att underrätta närstående: </a:t>
            </a:r>
            <a:endParaRPr lang="sv-SE" dirty="0"/>
          </a:p>
        </p:txBody>
      </p:sp>
      <p:pic>
        <p:nvPicPr>
          <p:cNvPr id="4" name="Bild 3" descr="Megafon med hel fyllning">
            <a:extLst>
              <a:ext uri="{FF2B5EF4-FFF2-40B4-BE49-F238E27FC236}">
                <a16:creationId xmlns:a16="http://schemas.microsoft.com/office/drawing/2014/main" id="{1A19BA1F-61F5-17E2-50CB-C55EC95C213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2841504" y="3636660"/>
            <a:ext cx="1163940" cy="1163940"/>
          </a:xfrm>
          <a:prstGeom prst="rect">
            <a:avLst/>
          </a:prstGeom>
        </p:spPr>
      </p:pic>
    </p:spTree>
    <p:extLst>
      <p:ext uri="{BB962C8B-B14F-4D97-AF65-F5344CB8AC3E}">
        <p14:creationId xmlns:p14="http://schemas.microsoft.com/office/powerpoint/2010/main" val="11192885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574831" y="1833399"/>
            <a:ext cx="5749925" cy="2870200"/>
          </a:xfrm>
        </p:spPr>
        <p:txBody>
          <a:bodyPr/>
          <a:lstStyle/>
          <a:p>
            <a:pPr marL="0" indent="0">
              <a:buNone/>
            </a:pPr>
            <a:endParaRPr lang="sv-SE" sz="1800" b="1" i="0" u="none" strike="noStrike" baseline="0" dirty="0">
              <a:solidFill>
                <a:srgbClr val="000000"/>
              </a:solidFill>
              <a:latin typeface="Times New Roman" panose="02020603050405020304" pitchFamily="18" charset="0"/>
            </a:endParaRPr>
          </a:p>
          <a:p>
            <a:pPr marR="0" lvl="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den avlidne har uttryckt en negativ vilja till donation muntligen eller skriftligen</a:t>
            </a:r>
          </a:p>
          <a:p>
            <a:pPr marR="0" lvl="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den tolkade viljan är att donation inte överensstämmer med den enskildes inställning </a:t>
            </a:r>
          </a:p>
          <a:p>
            <a:pPr marR="0" lvl="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uppgifterna om den avlidnes inställning till donation är motstridiga </a:t>
            </a:r>
          </a:p>
          <a:p>
            <a:pPr marR="0" lvl="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den enskildes inställning till donation är okänd och det inte går att komma i kontakt med någon närstående, när sådana finns</a:t>
            </a:r>
          </a:p>
        </p:txBody>
      </p:sp>
      <p:sp>
        <p:nvSpPr>
          <p:cNvPr id="10" name="Platshållare för text 1">
            <a:extLst>
              <a:ext uri="{FF2B5EF4-FFF2-40B4-BE49-F238E27FC236}">
                <a16:creationId xmlns:a16="http://schemas.microsoft.com/office/drawing/2014/main" id="{5620B218-DB8F-A8CA-3092-FA4B0C2211BC}"/>
              </a:ext>
            </a:extLst>
          </p:cNvPr>
          <p:cNvSpPr>
            <a:spLocks noGrp="1"/>
          </p:cNvSpPr>
          <p:nvPr>
            <p:ph type="body" sz="quarter" idx="10"/>
          </p:nvPr>
        </p:nvSpPr>
        <p:spPr>
          <a:xfrm>
            <a:off x="544286" y="1697185"/>
            <a:ext cx="3444618" cy="2878138"/>
          </a:xfrm>
        </p:spPr>
        <p:txBody>
          <a:bodyPr/>
          <a:lstStyle/>
          <a:p>
            <a:r>
              <a:rPr lang="sv-SE" sz="2800" dirty="0">
                <a:solidFill>
                  <a:schemeClr val="tx2"/>
                </a:solidFill>
              </a:rPr>
              <a:t>Donation är INTE  möjlig om: </a:t>
            </a:r>
            <a:endParaRPr lang="sv-SE" dirty="0"/>
          </a:p>
        </p:txBody>
      </p:sp>
      <p:pic>
        <p:nvPicPr>
          <p:cNvPr id="4" name="Bild 3" descr="Förbudsmärke med hel fyllning">
            <a:extLst>
              <a:ext uri="{FF2B5EF4-FFF2-40B4-BE49-F238E27FC236}">
                <a16:creationId xmlns:a16="http://schemas.microsoft.com/office/drawing/2014/main" id="{1A19BA1F-61F5-17E2-50CB-C55EC95C213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2841504" y="3636660"/>
            <a:ext cx="1163940" cy="1163940"/>
          </a:xfrm>
          <a:prstGeom prst="rect">
            <a:avLst/>
          </a:prstGeom>
        </p:spPr>
      </p:pic>
    </p:spTree>
    <p:extLst>
      <p:ext uri="{BB962C8B-B14F-4D97-AF65-F5344CB8AC3E}">
        <p14:creationId xmlns:p14="http://schemas.microsoft.com/office/powerpoint/2010/main" val="42139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81BB9BEF-BBC3-674C-4665-767117116C44}"/>
              </a:ext>
            </a:extLst>
          </p:cNvPr>
          <p:cNvSpPr>
            <a:spLocks noGrp="1"/>
          </p:cNvSpPr>
          <p:nvPr>
            <p:ph type="title"/>
          </p:nvPr>
        </p:nvSpPr>
        <p:spPr>
          <a:xfrm>
            <a:off x="1257098" y="632459"/>
            <a:ext cx="9791902" cy="1664325"/>
          </a:xfrm>
        </p:spPr>
        <p:txBody>
          <a:bodyPr>
            <a:noAutofit/>
          </a:bodyPr>
          <a:lstStyle/>
          <a:p>
            <a:pPr algn="ctr"/>
            <a:r>
              <a:rPr lang="sv-SE" sz="2800" dirty="0">
                <a:solidFill>
                  <a:schemeClr val="tx2"/>
                </a:solidFill>
              </a:rPr>
              <a:t>MEDICINSKA INSATSER EFTER DÖDEN</a:t>
            </a:r>
            <a:endParaRPr lang="sv-SE" sz="2800" dirty="0"/>
          </a:p>
        </p:txBody>
      </p:sp>
      <p:pic>
        <p:nvPicPr>
          <p:cNvPr id="9" name="Bildobjekt 8" descr="Nål med hel fyllning">
            <a:extLst>
              <a:ext uri="{FF2B5EF4-FFF2-40B4-BE49-F238E27FC236}">
                <a16:creationId xmlns:a16="http://schemas.microsoft.com/office/drawing/2014/main" id="{AC128763-2149-B29D-F3A2-1BFF932393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5186671" y="2983985"/>
            <a:ext cx="1818658" cy="1818658"/>
          </a:xfrm>
          <a:prstGeom prst="rect">
            <a:avLst/>
          </a:prstGeom>
        </p:spPr>
      </p:pic>
    </p:spTree>
    <p:extLst>
      <p:ext uri="{BB962C8B-B14F-4D97-AF65-F5344CB8AC3E}">
        <p14:creationId xmlns:p14="http://schemas.microsoft.com/office/powerpoint/2010/main" val="26587490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574831" y="1833399"/>
            <a:ext cx="5749925" cy="2870200"/>
          </a:xfrm>
        </p:spPr>
        <p:txBody>
          <a:bodyPr/>
          <a:lstStyle/>
          <a:p>
            <a:r>
              <a:rPr lang="sv-SE" dirty="0"/>
              <a:t>Medicinska insatser får fortsätta och även påbörjas efter det att döden har fastställts.</a:t>
            </a:r>
          </a:p>
        </p:txBody>
      </p:sp>
      <p:sp>
        <p:nvSpPr>
          <p:cNvPr id="10" name="Platshållare för text 1">
            <a:extLst>
              <a:ext uri="{FF2B5EF4-FFF2-40B4-BE49-F238E27FC236}">
                <a16:creationId xmlns:a16="http://schemas.microsoft.com/office/drawing/2014/main" id="{5620B218-DB8F-A8CA-3092-FA4B0C2211BC}"/>
              </a:ext>
            </a:extLst>
          </p:cNvPr>
          <p:cNvSpPr>
            <a:spLocks noGrp="1"/>
          </p:cNvSpPr>
          <p:nvPr>
            <p:ph type="body" sz="quarter" idx="10"/>
          </p:nvPr>
        </p:nvSpPr>
        <p:spPr>
          <a:xfrm>
            <a:off x="544286" y="1697185"/>
            <a:ext cx="3444618" cy="2878138"/>
          </a:xfrm>
        </p:spPr>
        <p:txBody>
          <a:bodyPr/>
          <a:lstStyle/>
          <a:p>
            <a:r>
              <a:rPr lang="sv-SE" sz="2800" dirty="0">
                <a:solidFill>
                  <a:schemeClr val="accent5"/>
                </a:solidFill>
              </a:rPr>
              <a:t>Medicinska </a:t>
            </a:r>
            <a:br>
              <a:rPr lang="sv-SE" sz="2800" dirty="0">
                <a:solidFill>
                  <a:schemeClr val="accent5"/>
                </a:solidFill>
              </a:rPr>
            </a:br>
            <a:r>
              <a:rPr lang="sv-SE" sz="2800" dirty="0">
                <a:solidFill>
                  <a:schemeClr val="accent5"/>
                </a:solidFill>
              </a:rPr>
              <a:t>insatser </a:t>
            </a:r>
            <a:br>
              <a:rPr lang="sv-SE" sz="2800" dirty="0">
                <a:solidFill>
                  <a:schemeClr val="accent5"/>
                </a:solidFill>
              </a:rPr>
            </a:br>
            <a:r>
              <a:rPr lang="sv-SE" sz="2800" dirty="0">
                <a:solidFill>
                  <a:schemeClr val="accent5"/>
                </a:solidFill>
              </a:rPr>
              <a:t>efter döden</a:t>
            </a:r>
          </a:p>
        </p:txBody>
      </p:sp>
      <p:pic>
        <p:nvPicPr>
          <p:cNvPr id="4" name="Bild 3" descr="Klocka med hel fyllning">
            <a:extLst>
              <a:ext uri="{FF2B5EF4-FFF2-40B4-BE49-F238E27FC236}">
                <a16:creationId xmlns:a16="http://schemas.microsoft.com/office/drawing/2014/main" id="{1A19BA1F-61F5-17E2-50CB-C55EC95C213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2813583" y="3790224"/>
            <a:ext cx="1163940" cy="1163940"/>
          </a:xfrm>
          <a:prstGeom prst="rect">
            <a:avLst/>
          </a:prstGeom>
        </p:spPr>
      </p:pic>
    </p:spTree>
    <p:extLst>
      <p:ext uri="{BB962C8B-B14F-4D97-AF65-F5344CB8AC3E}">
        <p14:creationId xmlns:p14="http://schemas.microsoft.com/office/powerpoint/2010/main" val="4177431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E1991B8-AB33-4998-A35F-93463901651A}"/>
              </a:ext>
            </a:extLst>
          </p:cNvPr>
          <p:cNvSpPr>
            <a:spLocks noGrp="1"/>
          </p:cNvSpPr>
          <p:nvPr>
            <p:ph type="body" sz="quarter" idx="10"/>
          </p:nvPr>
        </p:nvSpPr>
        <p:spPr>
          <a:xfrm>
            <a:off x="544286" y="1390064"/>
            <a:ext cx="3444618" cy="2878138"/>
          </a:xfrm>
        </p:spPr>
        <p:txBody>
          <a:bodyPr/>
          <a:lstStyle/>
          <a:p>
            <a:endParaRPr lang="sv-SE" dirty="0"/>
          </a:p>
          <a:p>
            <a:r>
              <a:rPr lang="sv-SE" sz="3200" dirty="0"/>
              <a:t> </a:t>
            </a:r>
            <a:r>
              <a:rPr lang="sv-SE" sz="2800" dirty="0">
                <a:solidFill>
                  <a:schemeClr val="tx2"/>
                </a:solidFill>
              </a:rPr>
              <a:t>Lag (1987:269) </a:t>
            </a:r>
            <a:br>
              <a:rPr lang="sv-SE" sz="2800" dirty="0">
                <a:solidFill>
                  <a:schemeClr val="tx2"/>
                </a:solidFill>
              </a:rPr>
            </a:br>
            <a:r>
              <a:rPr lang="sv-SE" sz="2800" dirty="0">
                <a:solidFill>
                  <a:schemeClr val="tx2"/>
                </a:solidFill>
              </a:rPr>
              <a:t>om kriterier för bestämmande av människans död</a:t>
            </a:r>
            <a:r>
              <a:rPr lang="sv-SE" sz="2800" dirty="0"/>
              <a:t> </a:t>
            </a:r>
          </a:p>
          <a:p>
            <a:r>
              <a:rPr lang="sv-SE" dirty="0"/>
              <a:t> </a:t>
            </a:r>
          </a:p>
        </p:txBody>
      </p:sp>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566167" y="1784929"/>
            <a:ext cx="5749925" cy="2870200"/>
          </a:xfrm>
        </p:spPr>
        <p:txBody>
          <a:bodyPr/>
          <a:lstStyle/>
          <a:p>
            <a:pPr marL="0" indent="0">
              <a:buNone/>
            </a:pPr>
            <a:r>
              <a:rPr lang="sv-SE" dirty="0"/>
              <a:t>2 a § </a:t>
            </a:r>
          </a:p>
          <a:p>
            <a:pPr marL="0" indent="0">
              <a:buNone/>
            </a:pPr>
            <a:r>
              <a:rPr lang="sv-SE" dirty="0"/>
              <a:t>När det har fastställts att döden har inträtt får medicinska insatser </a:t>
            </a:r>
            <a:r>
              <a:rPr lang="sv-SE" i="1" dirty="0"/>
              <a:t>påbörjas eller fortsättas</a:t>
            </a:r>
            <a:r>
              <a:rPr lang="sv-SE" dirty="0"/>
              <a:t>, om det behövs för att bevara organ eller annat biologiskt material i avvaktan på ett transplantationsingrepp.</a:t>
            </a:r>
            <a:endParaRPr lang="sv-SE" sz="1800" b="0" i="0" u="none" strike="noStrike" baseline="0" dirty="0">
              <a:solidFill>
                <a:srgbClr val="000000"/>
              </a:solidFill>
              <a:latin typeface="Times New Roman" panose="02020603050405020304" pitchFamily="18" charset="0"/>
            </a:endParaRPr>
          </a:p>
        </p:txBody>
      </p:sp>
      <p:pic>
        <p:nvPicPr>
          <p:cNvPr id="5" name="Bild 4" descr="Ordförandeklubba med hel fyllning">
            <a:extLst>
              <a:ext uri="{FF2B5EF4-FFF2-40B4-BE49-F238E27FC236}">
                <a16:creationId xmlns:a16="http://schemas.microsoft.com/office/drawing/2014/main" id="{C673BF78-5F90-C3B1-7B69-D4FBC773A13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03948" y="3707981"/>
            <a:ext cx="1274735" cy="1274735"/>
          </a:xfrm>
          <a:prstGeom prst="rect">
            <a:avLst/>
          </a:prstGeom>
        </p:spPr>
      </p:pic>
    </p:spTree>
    <p:extLst>
      <p:ext uri="{BB962C8B-B14F-4D97-AF65-F5344CB8AC3E}">
        <p14:creationId xmlns:p14="http://schemas.microsoft.com/office/powerpoint/2010/main" val="29103855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81BB9BEF-BBC3-674C-4665-767117116C44}"/>
              </a:ext>
            </a:extLst>
          </p:cNvPr>
          <p:cNvSpPr>
            <a:spLocks noGrp="1"/>
          </p:cNvSpPr>
          <p:nvPr>
            <p:ph type="title"/>
          </p:nvPr>
        </p:nvSpPr>
        <p:spPr>
          <a:xfrm>
            <a:off x="1257098" y="632459"/>
            <a:ext cx="9791902" cy="1664325"/>
          </a:xfrm>
        </p:spPr>
        <p:txBody>
          <a:bodyPr>
            <a:noAutofit/>
          </a:bodyPr>
          <a:lstStyle/>
          <a:p>
            <a:pPr algn="ctr"/>
            <a:r>
              <a:rPr lang="sv-SE" sz="2800" dirty="0">
                <a:solidFill>
                  <a:schemeClr val="tx2"/>
                </a:solidFill>
              </a:rPr>
              <a:t>DOKUMENTATIONSSKYLDIGHET</a:t>
            </a:r>
            <a:endParaRPr lang="sv-SE" sz="2800" dirty="0"/>
          </a:p>
        </p:txBody>
      </p:sp>
      <p:pic>
        <p:nvPicPr>
          <p:cNvPr id="9" name="Bildobjekt 8">
            <a:extLst>
              <a:ext uri="{FF2B5EF4-FFF2-40B4-BE49-F238E27FC236}">
                <a16:creationId xmlns:a16="http://schemas.microsoft.com/office/drawing/2014/main" id="{AC128763-2149-B29D-F3A2-1BFF932393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5193427" y="2762409"/>
            <a:ext cx="1818658" cy="1818658"/>
          </a:xfrm>
          <a:prstGeom prst="rect">
            <a:avLst/>
          </a:prstGeom>
        </p:spPr>
      </p:pic>
    </p:spTree>
    <p:extLst>
      <p:ext uri="{BB962C8B-B14F-4D97-AF65-F5344CB8AC3E}">
        <p14:creationId xmlns:p14="http://schemas.microsoft.com/office/powerpoint/2010/main" val="42692558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E1991B8-AB33-4998-A35F-93463901651A}"/>
              </a:ext>
            </a:extLst>
          </p:cNvPr>
          <p:cNvSpPr>
            <a:spLocks noGrp="1"/>
          </p:cNvSpPr>
          <p:nvPr>
            <p:ph type="body" sz="quarter" idx="10"/>
          </p:nvPr>
        </p:nvSpPr>
        <p:spPr>
          <a:xfrm>
            <a:off x="544286" y="1829811"/>
            <a:ext cx="3444618" cy="2878138"/>
          </a:xfrm>
        </p:spPr>
        <p:txBody>
          <a:bodyPr/>
          <a:lstStyle/>
          <a:p>
            <a:endParaRPr lang="sv-SE" dirty="0"/>
          </a:p>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sz="2800" dirty="0">
                <a:solidFill>
                  <a:schemeClr val="accent2"/>
                </a:solidFill>
              </a:rPr>
              <a:t>D</a:t>
            </a:r>
            <a:r>
              <a:rPr kumimoji="0" lang="sv-SE" sz="2800" b="0" i="0" u="none" strike="noStrike" kern="1200" cap="none" spc="0" normalizeH="0" baseline="0" noProof="0" dirty="0" err="1">
                <a:ln>
                  <a:noFill/>
                </a:ln>
                <a:solidFill>
                  <a:schemeClr val="accent2"/>
                </a:solidFill>
                <a:effectLst/>
                <a:uLnTx/>
                <a:uFillTx/>
                <a:ea typeface="+mn-ea"/>
                <a:cs typeface="+mn-cs"/>
              </a:rPr>
              <a:t>okumentations</a:t>
            </a:r>
            <a:r>
              <a:rPr kumimoji="0" lang="sv-SE" sz="2800" b="0" i="0" u="none" strike="noStrike" kern="1200" cap="none" spc="0" normalizeH="0" baseline="0" noProof="0" dirty="0">
                <a:ln>
                  <a:noFill/>
                </a:ln>
                <a:solidFill>
                  <a:schemeClr val="accent2"/>
                </a:solidFill>
                <a:effectLst/>
                <a:uLnTx/>
                <a:uFillTx/>
                <a:ea typeface="+mn-ea"/>
                <a:cs typeface="+mn-cs"/>
              </a:rPr>
              <a:t>-skyldighet</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3200" b="0" i="0" u="none" strike="noStrike" kern="1200" cap="none" spc="0" normalizeH="0" baseline="0" noProof="0" dirty="0">
              <a:ln>
                <a:noFill/>
              </a:ln>
              <a:solidFill>
                <a:schemeClr val="accent3"/>
              </a:solidFill>
              <a:effectLst/>
              <a:uLnTx/>
              <a:uFillTx/>
              <a:ea typeface="+mn-ea"/>
              <a:cs typeface="+mn-cs"/>
            </a:endParaRPr>
          </a:p>
          <a:p>
            <a:r>
              <a:rPr lang="sv-SE" dirty="0"/>
              <a:t> </a:t>
            </a:r>
          </a:p>
        </p:txBody>
      </p:sp>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802547" y="1299097"/>
            <a:ext cx="6672824" cy="4137304"/>
          </a:xfrm>
        </p:spPr>
        <p:txBody>
          <a:bodyPr/>
          <a:lstStyle/>
          <a:p>
            <a:pPr marL="0" indent="0">
              <a:buNone/>
            </a:pPr>
            <a:r>
              <a:rPr lang="sv-SE" sz="1800" dirty="0">
                <a:solidFill>
                  <a:schemeClr val="tx2"/>
                </a:solidFill>
              </a:rPr>
              <a:t>Lag (1995:831) om transplantation </a:t>
            </a:r>
            <a:r>
              <a:rPr lang="sv-SE" sz="1800" dirty="0" err="1">
                <a:solidFill>
                  <a:schemeClr val="tx2"/>
                </a:solidFill>
              </a:rPr>
              <a:t>m.m</a:t>
            </a:r>
            <a:r>
              <a:rPr lang="sv-SE" sz="1800" dirty="0">
                <a:solidFill>
                  <a:schemeClr val="tx2"/>
                </a:solidFill>
              </a:rPr>
              <a:t>:</a:t>
            </a:r>
          </a:p>
          <a:p>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Uppgifter om underrättelse till närstående, och vilka försök som har gjorts att komma i kontakt med närstående om dessa inte har kunnat nås</a:t>
            </a:r>
            <a:r>
              <a:rPr kumimoji="0" lang="sv-SE" sz="1800" b="0" i="0" u="none" strike="noStrike" kern="1200" cap="none" spc="0" normalizeH="0" baseline="0" noProof="0" dirty="0">
                <a:ln>
                  <a:noFill/>
                </a:ln>
                <a:solidFill>
                  <a:schemeClr val="accent2"/>
                </a:solidFill>
                <a:effectLst/>
                <a:uLnTx/>
                <a:uFillTx/>
                <a:latin typeface="Calibri" panose="020F0502020204030204"/>
                <a:ea typeface="+mn-ea"/>
                <a:cs typeface="+mn-cs"/>
              </a:rPr>
              <a:t>*</a:t>
            </a:r>
          </a:p>
          <a:p>
            <a:r>
              <a:rPr lang="sv-SE" dirty="0">
                <a:solidFill>
                  <a:schemeClr val="tx2"/>
                </a:solidFill>
              </a:rPr>
              <a:t>Tidpunkten för brytpunktsbeslutet</a:t>
            </a:r>
          </a:p>
          <a:p>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Bedömningen att patienten är en möjlig donator </a:t>
            </a:r>
          </a:p>
          <a:p>
            <a:r>
              <a:rPr lang="sv-SE" dirty="0"/>
              <a:t>Tidpunkten för när organbevarande behandlingen inleds och avslutas, och om tiden överskrider tidsgränsen på 72 timmar, anges de särskilda skälen för detta</a:t>
            </a:r>
          </a:p>
          <a:p>
            <a:r>
              <a:rPr lang="sv-SE" dirty="0"/>
              <a:t>Uppgifter om utredningen av förutsättningarna för donation</a:t>
            </a:r>
          </a:p>
          <a:p>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Utredningen av de medicinska förutsättningarna </a:t>
            </a:r>
            <a:endParaRPr lang="sv-SE" dirty="0"/>
          </a:p>
        </p:txBody>
      </p:sp>
      <p:pic>
        <p:nvPicPr>
          <p:cNvPr id="5" name="Bild 4" descr="Programmerare, kvinna med hel fyllning">
            <a:extLst>
              <a:ext uri="{FF2B5EF4-FFF2-40B4-BE49-F238E27FC236}">
                <a16:creationId xmlns:a16="http://schemas.microsoft.com/office/drawing/2014/main" id="{B28EF156-C952-4451-5E88-12AAEFFCCDC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30086" y="3538941"/>
            <a:ext cx="1201985" cy="1201985"/>
          </a:xfrm>
          <a:prstGeom prst="rect">
            <a:avLst/>
          </a:prstGeom>
        </p:spPr>
      </p:pic>
      <p:sp>
        <p:nvSpPr>
          <p:cNvPr id="4" name="textruta 3">
            <a:extLst>
              <a:ext uri="{FF2B5EF4-FFF2-40B4-BE49-F238E27FC236}">
                <a16:creationId xmlns:a16="http://schemas.microsoft.com/office/drawing/2014/main" id="{424A30F1-127A-4FDB-9DB4-FE596D9FE665}"/>
              </a:ext>
            </a:extLst>
          </p:cNvPr>
          <p:cNvSpPr txBox="1"/>
          <p:nvPr/>
        </p:nvSpPr>
        <p:spPr>
          <a:xfrm>
            <a:off x="4802547" y="5257565"/>
            <a:ext cx="6068291" cy="584775"/>
          </a:xfrm>
          <a:prstGeom prst="rect">
            <a:avLst/>
          </a:prstGeom>
          <a:noFill/>
        </p:spPr>
        <p:txBody>
          <a:bodyPr wrap="square" rtlCol="0">
            <a:spAutoFit/>
          </a:bodyPr>
          <a:lstStyle/>
          <a:p>
            <a:r>
              <a:rPr lang="sv-SE" sz="1600" dirty="0">
                <a:solidFill>
                  <a:schemeClr val="accent2"/>
                </a:solidFill>
              </a:rPr>
              <a:t>* I Socialstyrelsens vägledande material finns följande tillägg: </a:t>
            </a:r>
            <a:br>
              <a:rPr lang="sv-SE" sz="1600" dirty="0">
                <a:solidFill>
                  <a:schemeClr val="accent2"/>
                </a:solidFill>
              </a:rPr>
            </a:br>
            <a:r>
              <a:rPr lang="sv-SE" sz="1600" dirty="0">
                <a:solidFill>
                  <a:schemeClr val="accent2"/>
                </a:solidFill>
                <a:latin typeface="Calibri" panose="020F0502020204030204"/>
              </a:rPr>
              <a:t>… samt</a:t>
            </a:r>
            <a:r>
              <a:rPr kumimoji="0" lang="sv-SE" sz="1600" i="0" u="none" strike="noStrike" kern="1200" cap="none" spc="0" normalizeH="0" baseline="0" noProof="0" dirty="0">
                <a:ln>
                  <a:noFill/>
                </a:ln>
                <a:solidFill>
                  <a:schemeClr val="accent2"/>
                </a:solidFill>
                <a:effectLst/>
                <a:uLnTx/>
                <a:uFillTx/>
                <a:latin typeface="Calibri" panose="020F0502020204030204"/>
                <a:ea typeface="+mn-ea"/>
                <a:cs typeface="+mn-cs"/>
              </a:rPr>
              <a:t> om det är utrett att det saknas närstående</a:t>
            </a:r>
            <a:r>
              <a:rPr kumimoji="0" lang="sv-SE" sz="1600" b="0" i="0" u="none" strike="noStrike" kern="1200" cap="none" spc="0" normalizeH="0" baseline="0" noProof="0" dirty="0">
                <a:ln>
                  <a:noFill/>
                </a:ln>
                <a:solidFill>
                  <a:schemeClr val="accent2"/>
                </a:solidFill>
                <a:effectLst/>
                <a:uLnTx/>
                <a:uFillTx/>
                <a:latin typeface="Calibri" panose="020F0502020204030204"/>
                <a:ea typeface="+mn-ea"/>
                <a:cs typeface="+mn-cs"/>
              </a:rPr>
              <a:t>.</a:t>
            </a:r>
            <a:endParaRPr lang="sv-SE" sz="1600" dirty="0">
              <a:solidFill>
                <a:schemeClr val="accent2"/>
              </a:solidFill>
            </a:endParaRPr>
          </a:p>
        </p:txBody>
      </p:sp>
    </p:spTree>
    <p:extLst>
      <p:ext uri="{BB962C8B-B14F-4D97-AF65-F5344CB8AC3E}">
        <p14:creationId xmlns:p14="http://schemas.microsoft.com/office/powerpoint/2010/main" val="10625181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81BB9BEF-BBC3-674C-4665-767117116C44}"/>
              </a:ext>
            </a:extLst>
          </p:cNvPr>
          <p:cNvSpPr>
            <a:spLocks noGrp="1"/>
          </p:cNvSpPr>
          <p:nvPr>
            <p:ph type="title"/>
          </p:nvPr>
        </p:nvSpPr>
        <p:spPr>
          <a:xfrm>
            <a:off x="1257098" y="632459"/>
            <a:ext cx="9791902" cy="1664325"/>
          </a:xfrm>
        </p:spPr>
        <p:txBody>
          <a:bodyPr>
            <a:noAutofit/>
          </a:bodyPr>
          <a:lstStyle/>
          <a:p>
            <a:pPr algn="ctr"/>
            <a:r>
              <a:rPr lang="sv-SE" sz="2800" dirty="0">
                <a:solidFill>
                  <a:schemeClr val="tx2"/>
                </a:solidFill>
              </a:rPr>
              <a:t>UPPGIFTSSKYLDIGHET</a:t>
            </a:r>
            <a:endParaRPr lang="sv-SE" sz="2800" dirty="0"/>
          </a:p>
        </p:txBody>
      </p:sp>
      <p:pic>
        <p:nvPicPr>
          <p:cNvPr id="9" name="Bildobjekt 8">
            <a:extLst>
              <a:ext uri="{FF2B5EF4-FFF2-40B4-BE49-F238E27FC236}">
                <a16:creationId xmlns:a16="http://schemas.microsoft.com/office/drawing/2014/main" id="{AC128763-2149-B29D-F3A2-1BFF932393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871277" y="2589329"/>
            <a:ext cx="2513497" cy="2325571"/>
          </a:xfrm>
          <a:prstGeom prst="rect">
            <a:avLst/>
          </a:prstGeom>
        </p:spPr>
      </p:pic>
    </p:spTree>
    <p:extLst>
      <p:ext uri="{BB962C8B-B14F-4D97-AF65-F5344CB8AC3E}">
        <p14:creationId xmlns:p14="http://schemas.microsoft.com/office/powerpoint/2010/main" val="22092523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612931" y="1998289"/>
            <a:ext cx="5909295" cy="2870200"/>
          </a:xfrm>
        </p:spPr>
        <p:txBody>
          <a:bodyPr/>
          <a:lstStyle/>
          <a:p>
            <a:pPr marL="0" indent="0">
              <a:buNone/>
            </a:pPr>
            <a:r>
              <a:rPr lang="sv-SE" dirty="0"/>
              <a:t>4 g §</a:t>
            </a:r>
          </a:p>
          <a:p>
            <a:pPr marL="0" indent="0">
              <a:buNone/>
            </a:pPr>
            <a:r>
              <a:rPr lang="sv-SE" dirty="0"/>
              <a:t>En vårdgivare ska på begäran av den vårdgivare som ansvarar för donations- eller transplantationsverksamhet </a:t>
            </a:r>
            <a:r>
              <a:rPr lang="sv-SE" b="1" dirty="0"/>
              <a:t>lämna de uppgifter som behövs</a:t>
            </a:r>
            <a:r>
              <a:rPr lang="sv-SE" dirty="0"/>
              <a:t> för en utredning av de medicinska förutsättningarna för donation av organ och annat biologiskt material.</a:t>
            </a:r>
          </a:p>
          <a:p>
            <a:pPr marL="0" indent="0">
              <a:buNone/>
            </a:pPr>
            <a:endParaRPr lang="sv-SE" dirty="0"/>
          </a:p>
        </p:txBody>
      </p:sp>
      <p:sp>
        <p:nvSpPr>
          <p:cNvPr id="6" name="Platshållare för text 1">
            <a:extLst>
              <a:ext uri="{FF2B5EF4-FFF2-40B4-BE49-F238E27FC236}">
                <a16:creationId xmlns:a16="http://schemas.microsoft.com/office/drawing/2014/main" id="{27BDA90A-EF59-7237-74CE-BF0A2735DDC7}"/>
              </a:ext>
            </a:extLst>
          </p:cNvPr>
          <p:cNvSpPr>
            <a:spLocks noGrp="1"/>
          </p:cNvSpPr>
          <p:nvPr>
            <p:ph type="body" sz="quarter" idx="10"/>
          </p:nvPr>
        </p:nvSpPr>
        <p:spPr>
          <a:xfrm>
            <a:off x="544286" y="1697185"/>
            <a:ext cx="3444618" cy="2878138"/>
          </a:xfrm>
        </p:spPr>
        <p:txBody>
          <a:bodyPr/>
          <a:lstStyle/>
          <a:p>
            <a:r>
              <a:rPr lang="sv-SE" sz="2800" dirty="0">
                <a:solidFill>
                  <a:schemeClr val="tx2"/>
                </a:solidFill>
              </a:rPr>
              <a:t>Lag (1995:831) </a:t>
            </a:r>
            <a:br>
              <a:rPr lang="sv-SE" sz="2800" dirty="0">
                <a:solidFill>
                  <a:schemeClr val="tx2"/>
                </a:solidFill>
              </a:rPr>
            </a:br>
            <a:r>
              <a:rPr lang="sv-SE" sz="2800" dirty="0">
                <a:solidFill>
                  <a:schemeClr val="tx2"/>
                </a:solidFill>
              </a:rPr>
              <a:t>om transplantation m.m.</a:t>
            </a:r>
            <a:endParaRPr lang="sv-SE" dirty="0"/>
          </a:p>
        </p:txBody>
      </p:sp>
      <p:pic>
        <p:nvPicPr>
          <p:cNvPr id="7" name="Bild 6" descr="Ordförandeklubba med hel fyllning">
            <a:extLst>
              <a:ext uri="{FF2B5EF4-FFF2-40B4-BE49-F238E27FC236}">
                <a16:creationId xmlns:a16="http://schemas.microsoft.com/office/drawing/2014/main" id="{9EE589B6-4B95-2228-ED81-0F9608819FF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03948" y="3707981"/>
            <a:ext cx="1274735" cy="1274735"/>
          </a:xfrm>
          <a:prstGeom prst="rect">
            <a:avLst/>
          </a:prstGeom>
        </p:spPr>
      </p:pic>
    </p:spTree>
    <p:extLst>
      <p:ext uri="{BB962C8B-B14F-4D97-AF65-F5344CB8AC3E}">
        <p14:creationId xmlns:p14="http://schemas.microsoft.com/office/powerpoint/2010/main" val="2918393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E1991B8-AB33-4998-A35F-93463901651A}"/>
              </a:ext>
            </a:extLst>
          </p:cNvPr>
          <p:cNvSpPr>
            <a:spLocks noGrp="1"/>
          </p:cNvSpPr>
          <p:nvPr>
            <p:ph type="body" sz="quarter" idx="10"/>
          </p:nvPr>
        </p:nvSpPr>
        <p:spPr>
          <a:xfrm>
            <a:off x="650303" y="1358222"/>
            <a:ext cx="3444618" cy="2878138"/>
          </a:xfrm>
        </p:spPr>
        <p:txBody>
          <a:bodyPr/>
          <a:lstStyle/>
          <a:p>
            <a:endParaRPr lang="sv-SE" dirty="0"/>
          </a:p>
          <a:p>
            <a:pPr algn="l"/>
            <a:r>
              <a:rPr lang="sv-SE" sz="3200" dirty="0"/>
              <a:t> </a:t>
            </a:r>
            <a:endParaRPr lang="sv-SE" sz="1800" b="0" i="0" u="none" strike="noStrike" baseline="0" dirty="0">
              <a:solidFill>
                <a:srgbClr val="000000"/>
              </a:solidFill>
            </a:endParaRPr>
          </a:p>
          <a:p>
            <a:r>
              <a:rPr lang="sv-SE" sz="2800" dirty="0">
                <a:solidFill>
                  <a:schemeClr val="tx2"/>
                </a:solidFill>
              </a:rPr>
              <a:t>Offentlighets- och sekretesslagen (2009:400) </a:t>
            </a:r>
          </a:p>
          <a:p>
            <a:endParaRPr lang="sv-SE" dirty="0"/>
          </a:p>
        </p:txBody>
      </p:sp>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736249" y="1812422"/>
            <a:ext cx="5931751" cy="2870200"/>
          </a:xfrm>
        </p:spPr>
        <p:txBody>
          <a:bodyPr/>
          <a:lstStyle/>
          <a:p>
            <a:pPr marL="0" indent="0">
              <a:buNone/>
            </a:pPr>
            <a:endParaRPr lang="sv-SE" dirty="0">
              <a:highlight>
                <a:srgbClr val="FFFF00"/>
              </a:highlight>
            </a:endParaRPr>
          </a:p>
          <a:p>
            <a:pPr marL="0" indent="0">
              <a:buNone/>
            </a:pPr>
            <a:r>
              <a:rPr lang="sv-SE" dirty="0"/>
              <a:t>25 kap. 11 § </a:t>
            </a:r>
          </a:p>
          <a:p>
            <a:pPr marL="0" indent="0">
              <a:buNone/>
            </a:pPr>
            <a:r>
              <a:rPr lang="sv-SE" dirty="0"/>
              <a:t>En hänvisning till uppgiftsskyldigheten i transplantationslagen ska införas i en sekretessbrytande bestämmelse i offentlighets- och sekretesslagen</a:t>
            </a:r>
            <a:r>
              <a:rPr lang="sv-SE" sz="1800" b="0" i="0" u="none" strike="noStrike" baseline="0" dirty="0">
                <a:solidFill>
                  <a:srgbClr val="000000"/>
                </a:solidFill>
                <a:latin typeface="Times New Roman" panose="02020603050405020304" pitchFamily="18" charset="0"/>
              </a:rPr>
              <a:t>. </a:t>
            </a:r>
            <a:endParaRPr lang="sv-SE" dirty="0">
              <a:highlight>
                <a:srgbClr val="FFFF00"/>
              </a:highlight>
            </a:endParaRPr>
          </a:p>
        </p:txBody>
      </p:sp>
      <p:pic>
        <p:nvPicPr>
          <p:cNvPr id="5" name="Bild 4" descr="Ordförandeklubba med hel fyllning">
            <a:extLst>
              <a:ext uri="{FF2B5EF4-FFF2-40B4-BE49-F238E27FC236}">
                <a16:creationId xmlns:a16="http://schemas.microsoft.com/office/drawing/2014/main" id="{DA5BAC9D-99E4-26A6-AC3C-EED606D3F96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03948" y="3707981"/>
            <a:ext cx="1274735" cy="1274735"/>
          </a:xfrm>
          <a:prstGeom prst="rect">
            <a:avLst/>
          </a:prstGeom>
        </p:spPr>
      </p:pic>
    </p:spTree>
    <p:extLst>
      <p:ext uri="{BB962C8B-B14F-4D97-AF65-F5344CB8AC3E}">
        <p14:creationId xmlns:p14="http://schemas.microsoft.com/office/powerpoint/2010/main" val="2531154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E1991B8-AB33-4998-A35F-93463901651A}"/>
              </a:ext>
            </a:extLst>
          </p:cNvPr>
          <p:cNvSpPr>
            <a:spLocks noGrp="1"/>
          </p:cNvSpPr>
          <p:nvPr>
            <p:ph type="body" sz="quarter" idx="10"/>
          </p:nvPr>
        </p:nvSpPr>
        <p:spPr>
          <a:xfrm>
            <a:off x="177785" y="1661371"/>
            <a:ext cx="3388883" cy="2878138"/>
          </a:xfrm>
        </p:spPr>
        <p:txBody>
          <a:bodyPr lIns="91440" tIns="45720" rIns="91440" bIns="45720" anchor="ctr"/>
          <a:lstStyle/>
          <a:p>
            <a:r>
              <a:rPr lang="sv-SE" sz="3200" dirty="0">
                <a:solidFill>
                  <a:schemeClr val="accent4"/>
                </a:solidFill>
                <a:latin typeface="Calibri Light"/>
                <a:cs typeface="Calibri Light"/>
              </a:rPr>
              <a:t>Ändrade </a:t>
            </a:r>
            <a:br>
              <a:rPr lang="sv-SE" sz="3200" dirty="0">
                <a:solidFill>
                  <a:schemeClr val="accent4"/>
                </a:solidFill>
                <a:latin typeface="Calibri Light"/>
                <a:cs typeface="Calibri Light"/>
              </a:rPr>
            </a:br>
            <a:r>
              <a:rPr lang="sv-SE" sz="3200" dirty="0">
                <a:solidFill>
                  <a:schemeClr val="accent4"/>
                </a:solidFill>
                <a:latin typeface="Calibri Light"/>
                <a:cs typeface="Calibri Light"/>
              </a:rPr>
              <a:t>lagar</a:t>
            </a:r>
          </a:p>
        </p:txBody>
      </p:sp>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627841" y="1993900"/>
            <a:ext cx="5749925" cy="2870200"/>
          </a:xfrm>
        </p:spPr>
        <p:txBody>
          <a:bodyPr/>
          <a:lstStyle/>
          <a:p>
            <a:r>
              <a:rPr lang="sv-SE" dirty="0"/>
              <a:t>Lag (1987:269) om kriterier för bestämmande av människans död </a:t>
            </a:r>
          </a:p>
          <a:p>
            <a:r>
              <a:rPr lang="sv-SE" dirty="0"/>
              <a:t>Lag (1995:831) om transplantation m.m.</a:t>
            </a:r>
          </a:p>
          <a:p>
            <a:r>
              <a:rPr lang="sv-SE" dirty="0"/>
              <a:t>Offentlighets- och sekretesslag (2009:400)</a:t>
            </a:r>
          </a:p>
        </p:txBody>
      </p:sp>
      <p:pic>
        <p:nvPicPr>
          <p:cNvPr id="5" name="Bild 4" descr="Ordförandeklubba med hel fyllning">
            <a:extLst>
              <a:ext uri="{FF2B5EF4-FFF2-40B4-BE49-F238E27FC236}">
                <a16:creationId xmlns:a16="http://schemas.microsoft.com/office/drawing/2014/main" id="{73AB3C8F-70C4-3A97-2D8F-B09E96CA8C4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40984" y="3707981"/>
            <a:ext cx="1274735" cy="1274735"/>
          </a:xfrm>
          <a:prstGeom prst="rect">
            <a:avLst/>
          </a:prstGeom>
        </p:spPr>
      </p:pic>
    </p:spTree>
    <p:extLst>
      <p:ext uri="{BB962C8B-B14F-4D97-AF65-F5344CB8AC3E}">
        <p14:creationId xmlns:p14="http://schemas.microsoft.com/office/powerpoint/2010/main" val="25886172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C4FE265-8B4F-E61B-1727-699517CB96FE}"/>
              </a:ext>
            </a:extLst>
          </p:cNvPr>
          <p:cNvSpPr>
            <a:spLocks noGrp="1"/>
          </p:cNvSpPr>
          <p:nvPr>
            <p:ph type="body" sz="quarter" idx="10"/>
          </p:nvPr>
        </p:nvSpPr>
        <p:spPr>
          <a:xfrm>
            <a:off x="1069041" y="1594111"/>
            <a:ext cx="2864128" cy="2878138"/>
          </a:xfrm>
        </p:spPr>
        <p:txBody>
          <a:bodyPr lIns="91440" tIns="45720" rIns="91440" bIns="45720" anchor="ctr"/>
          <a:lstStyle/>
          <a:p>
            <a:r>
              <a:rPr lang="en-US" sz="2800" dirty="0">
                <a:solidFill>
                  <a:srgbClr val="45AC34"/>
                </a:solidFill>
                <a:cs typeface="Calibri Light"/>
              </a:rPr>
              <a:t>Samman-</a:t>
            </a:r>
            <a:br>
              <a:rPr lang="en-US" sz="2800" dirty="0">
                <a:solidFill>
                  <a:srgbClr val="45AC34"/>
                </a:solidFill>
                <a:cs typeface="Calibri Light"/>
              </a:rPr>
            </a:br>
            <a:r>
              <a:rPr lang="en-US" sz="2800" dirty="0" err="1">
                <a:solidFill>
                  <a:srgbClr val="45AC34"/>
                </a:solidFill>
                <a:cs typeface="Calibri Light"/>
              </a:rPr>
              <a:t>fattning</a:t>
            </a:r>
            <a:endParaRPr lang="en-US" sz="2800" dirty="0">
              <a:solidFill>
                <a:srgbClr val="45AC34"/>
              </a:solidFill>
              <a:cs typeface="Calibri Light"/>
            </a:endParaRPr>
          </a:p>
        </p:txBody>
      </p:sp>
      <p:sp>
        <p:nvSpPr>
          <p:cNvPr id="3" name="Text Placeholder 2">
            <a:extLst>
              <a:ext uri="{FF2B5EF4-FFF2-40B4-BE49-F238E27FC236}">
                <a16:creationId xmlns:a16="http://schemas.microsoft.com/office/drawing/2014/main" id="{00F08C72-0B20-6FC5-6105-E2C1370173C7}"/>
              </a:ext>
            </a:extLst>
          </p:cNvPr>
          <p:cNvSpPr>
            <a:spLocks noGrp="1"/>
          </p:cNvSpPr>
          <p:nvPr>
            <p:ph type="body" sz="quarter" idx="11"/>
          </p:nvPr>
        </p:nvSpPr>
        <p:spPr/>
        <p:txBody>
          <a:bodyPr lIns="91440" tIns="45720" rIns="91440" bIns="45720" anchor="ctr"/>
          <a:lstStyle/>
          <a:p>
            <a:r>
              <a:rPr lang="en-US" dirty="0" err="1">
                <a:solidFill>
                  <a:schemeClr val="tx2"/>
                </a:solidFill>
                <a:cs typeface="Calibri"/>
              </a:rPr>
              <a:t>Organbevarande</a:t>
            </a:r>
            <a:r>
              <a:rPr lang="en-US" dirty="0">
                <a:solidFill>
                  <a:schemeClr val="tx2"/>
                </a:solidFill>
                <a:cs typeface="Calibri"/>
              </a:rPr>
              <a:t> </a:t>
            </a:r>
            <a:r>
              <a:rPr lang="en-US" dirty="0" err="1">
                <a:solidFill>
                  <a:schemeClr val="tx2"/>
                </a:solidFill>
                <a:cs typeface="Calibri"/>
              </a:rPr>
              <a:t>behandling</a:t>
            </a:r>
          </a:p>
          <a:p>
            <a:r>
              <a:rPr lang="en-US" dirty="0" err="1">
                <a:solidFill>
                  <a:schemeClr val="tx2"/>
                </a:solidFill>
                <a:ea typeface="+mn-lt"/>
                <a:cs typeface="+mn-lt"/>
              </a:rPr>
              <a:t>Medicinsk</a:t>
            </a:r>
            <a:r>
              <a:rPr lang="en-US" dirty="0">
                <a:solidFill>
                  <a:schemeClr val="tx2"/>
                </a:solidFill>
                <a:ea typeface="+mn-lt"/>
                <a:cs typeface="+mn-lt"/>
              </a:rPr>
              <a:t> </a:t>
            </a:r>
            <a:r>
              <a:rPr lang="en-US" dirty="0" err="1">
                <a:solidFill>
                  <a:schemeClr val="tx2"/>
                </a:solidFill>
                <a:ea typeface="+mn-lt"/>
                <a:cs typeface="+mn-lt"/>
              </a:rPr>
              <a:t>utredning</a:t>
            </a:r>
            <a:r>
              <a:rPr lang="en-US" dirty="0">
                <a:solidFill>
                  <a:schemeClr val="tx2"/>
                </a:solidFill>
                <a:ea typeface="+mn-lt"/>
                <a:cs typeface="+mn-lt"/>
              </a:rPr>
              <a:t> </a:t>
            </a:r>
            <a:r>
              <a:rPr lang="en-US" dirty="0" err="1">
                <a:solidFill>
                  <a:schemeClr val="tx2"/>
                </a:solidFill>
                <a:ea typeface="+mn-lt"/>
                <a:cs typeface="+mn-lt"/>
              </a:rPr>
              <a:t>före</a:t>
            </a:r>
            <a:r>
              <a:rPr lang="en-US" dirty="0">
                <a:solidFill>
                  <a:schemeClr val="tx2"/>
                </a:solidFill>
                <a:ea typeface="+mn-lt"/>
                <a:cs typeface="+mn-lt"/>
              </a:rPr>
              <a:t> </a:t>
            </a:r>
            <a:r>
              <a:rPr lang="en-US" dirty="0" err="1">
                <a:solidFill>
                  <a:schemeClr val="tx2"/>
                </a:solidFill>
                <a:ea typeface="+mn-lt"/>
                <a:cs typeface="+mn-lt"/>
              </a:rPr>
              <a:t>döden</a:t>
            </a:r>
            <a:r>
              <a:rPr lang="en-US" dirty="0">
                <a:solidFill>
                  <a:schemeClr val="tx2"/>
                </a:solidFill>
                <a:ea typeface="+mn-lt"/>
                <a:cs typeface="+mn-lt"/>
              </a:rPr>
              <a:t> </a:t>
            </a:r>
            <a:endParaRPr lang="en-US" dirty="0">
              <a:solidFill>
                <a:schemeClr val="tx2"/>
              </a:solidFill>
              <a:cs typeface="Calibri"/>
            </a:endParaRPr>
          </a:p>
          <a:p>
            <a:r>
              <a:rPr lang="en-US" dirty="0">
                <a:solidFill>
                  <a:schemeClr val="tx2"/>
                </a:solidFill>
                <a:cs typeface="Calibri"/>
              </a:rPr>
              <a:t>Donation </a:t>
            </a:r>
            <a:r>
              <a:rPr lang="en-US" dirty="0" err="1">
                <a:solidFill>
                  <a:schemeClr val="tx2"/>
                </a:solidFill>
                <a:cs typeface="Calibri"/>
              </a:rPr>
              <a:t>och</a:t>
            </a:r>
            <a:r>
              <a:rPr lang="en-US" dirty="0">
                <a:solidFill>
                  <a:schemeClr val="tx2"/>
                </a:solidFill>
                <a:cs typeface="Calibri"/>
              </a:rPr>
              <a:t> </a:t>
            </a:r>
            <a:r>
              <a:rPr lang="en-US" dirty="0" err="1">
                <a:solidFill>
                  <a:schemeClr val="tx2"/>
                </a:solidFill>
                <a:cs typeface="Calibri"/>
              </a:rPr>
              <a:t>funktionsnedsättning</a:t>
            </a:r>
            <a:endParaRPr lang="en-US" dirty="0">
              <a:solidFill>
                <a:schemeClr val="tx2"/>
              </a:solidFill>
              <a:cs typeface="Calibri"/>
            </a:endParaRPr>
          </a:p>
          <a:p>
            <a:r>
              <a:rPr lang="en-US" dirty="0" err="1">
                <a:solidFill>
                  <a:schemeClr val="tx2"/>
                </a:solidFill>
                <a:cs typeface="Calibri"/>
              </a:rPr>
              <a:t>Anhörigveto</a:t>
            </a:r>
          </a:p>
          <a:p>
            <a:r>
              <a:rPr lang="en-US" dirty="0" err="1">
                <a:solidFill>
                  <a:schemeClr val="tx2"/>
                </a:solidFill>
                <a:ea typeface="+mn-lt"/>
                <a:cs typeface="+mn-lt"/>
              </a:rPr>
              <a:t>Medicinska</a:t>
            </a:r>
            <a:r>
              <a:rPr lang="en-US" dirty="0">
                <a:solidFill>
                  <a:schemeClr val="tx2"/>
                </a:solidFill>
                <a:ea typeface="+mn-lt"/>
                <a:cs typeface="+mn-lt"/>
              </a:rPr>
              <a:t> </a:t>
            </a:r>
            <a:r>
              <a:rPr lang="en-US" dirty="0" err="1">
                <a:solidFill>
                  <a:schemeClr val="tx2"/>
                </a:solidFill>
                <a:ea typeface="+mn-lt"/>
                <a:cs typeface="+mn-lt"/>
              </a:rPr>
              <a:t>insatser</a:t>
            </a:r>
            <a:r>
              <a:rPr lang="en-US" dirty="0">
                <a:solidFill>
                  <a:schemeClr val="tx2"/>
                </a:solidFill>
                <a:ea typeface="+mn-lt"/>
                <a:cs typeface="+mn-lt"/>
              </a:rPr>
              <a:t> </a:t>
            </a:r>
            <a:r>
              <a:rPr lang="en-US" dirty="0" err="1">
                <a:solidFill>
                  <a:schemeClr val="tx2"/>
                </a:solidFill>
                <a:ea typeface="+mn-lt"/>
                <a:cs typeface="+mn-lt"/>
              </a:rPr>
              <a:t>efter</a:t>
            </a:r>
            <a:r>
              <a:rPr lang="en-US" dirty="0">
                <a:solidFill>
                  <a:schemeClr val="tx2"/>
                </a:solidFill>
                <a:ea typeface="+mn-lt"/>
                <a:cs typeface="+mn-lt"/>
              </a:rPr>
              <a:t> </a:t>
            </a:r>
            <a:r>
              <a:rPr lang="en-US" dirty="0" err="1">
                <a:solidFill>
                  <a:schemeClr val="tx2"/>
                </a:solidFill>
                <a:ea typeface="+mn-lt"/>
                <a:cs typeface="+mn-lt"/>
              </a:rPr>
              <a:t>döden</a:t>
            </a:r>
          </a:p>
          <a:p>
            <a:r>
              <a:rPr lang="en-US" dirty="0" err="1">
                <a:solidFill>
                  <a:schemeClr val="tx2"/>
                </a:solidFill>
                <a:cs typeface="Calibri"/>
              </a:rPr>
              <a:t>Dokumentationsskyldighet</a:t>
            </a:r>
            <a:endParaRPr lang="en-US" dirty="0">
              <a:solidFill>
                <a:schemeClr val="tx2"/>
              </a:solidFill>
              <a:cs typeface="Calibri"/>
            </a:endParaRPr>
          </a:p>
          <a:p>
            <a:r>
              <a:rPr lang="en-US" dirty="0" err="1">
                <a:solidFill>
                  <a:schemeClr val="tx2"/>
                </a:solidFill>
                <a:cs typeface="Calibri"/>
              </a:rPr>
              <a:t>Upplysningsskyldighet</a:t>
            </a:r>
            <a:endParaRPr lang="en-US" dirty="0">
              <a:solidFill>
                <a:schemeClr val="tx2"/>
              </a:solidFill>
              <a:cs typeface="Calibri"/>
            </a:endParaRPr>
          </a:p>
        </p:txBody>
      </p:sp>
      <p:pic>
        <p:nvPicPr>
          <p:cNvPr id="5" name="Bild 4" descr="Presentation med checklista med hel fyllning">
            <a:extLst>
              <a:ext uri="{FF2B5EF4-FFF2-40B4-BE49-F238E27FC236}">
                <a16:creationId xmlns:a16="http://schemas.microsoft.com/office/drawing/2014/main" id="{D669A9D3-CF1E-9203-E940-2CDFF0B8658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44140" y="3413760"/>
            <a:ext cx="1325880" cy="1325880"/>
          </a:xfrm>
          <a:prstGeom prst="rect">
            <a:avLst/>
          </a:prstGeom>
        </p:spPr>
      </p:pic>
    </p:spTree>
    <p:extLst>
      <p:ext uri="{BB962C8B-B14F-4D97-AF65-F5344CB8AC3E}">
        <p14:creationId xmlns:p14="http://schemas.microsoft.com/office/powerpoint/2010/main" val="37401044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5ECF2C3-B71F-15D5-20CC-FCBAAF8A3690}"/>
              </a:ext>
            </a:extLst>
          </p:cNvPr>
          <p:cNvSpPr>
            <a:spLocks noGrp="1"/>
          </p:cNvSpPr>
          <p:nvPr>
            <p:ph type="title"/>
          </p:nvPr>
        </p:nvSpPr>
        <p:spPr/>
        <p:txBody>
          <a:bodyPr/>
          <a:lstStyle/>
          <a:p>
            <a:r>
              <a:rPr lang="sv-SE" dirty="0"/>
              <a:t>HAR DU FRÅGOR?</a:t>
            </a:r>
          </a:p>
        </p:txBody>
      </p:sp>
      <p:sp>
        <p:nvSpPr>
          <p:cNvPr id="3" name="Platshållare för text 2">
            <a:extLst>
              <a:ext uri="{FF2B5EF4-FFF2-40B4-BE49-F238E27FC236}">
                <a16:creationId xmlns:a16="http://schemas.microsoft.com/office/drawing/2014/main" id="{780D5BE2-D521-45B8-DEFB-8F7C52FC6A8A}"/>
              </a:ext>
            </a:extLst>
          </p:cNvPr>
          <p:cNvSpPr>
            <a:spLocks noGrp="1"/>
          </p:cNvSpPr>
          <p:nvPr>
            <p:ph type="body" idx="1"/>
          </p:nvPr>
        </p:nvSpPr>
        <p:spPr/>
        <p:txBody>
          <a:bodyPr/>
          <a:lstStyle/>
          <a:p>
            <a:pPr algn="l"/>
            <a:r>
              <a:rPr lang="sv-SE" dirty="0"/>
              <a:t>VÄLKOMMEN ATT HÖRA AV DIG TILL OSS PÅ REGIONALT DONATIONSCENTRUM</a:t>
            </a:r>
          </a:p>
          <a:p>
            <a:pPr algn="l"/>
            <a:r>
              <a:rPr lang="sv-SE" dirty="0">
                <a:hlinkClick r:id="rId2"/>
              </a:rPr>
              <a:t>rdc.karolinska@regionstockholm.se</a:t>
            </a:r>
            <a:r>
              <a:rPr lang="sv-SE" dirty="0"/>
              <a:t> </a:t>
            </a:r>
          </a:p>
        </p:txBody>
      </p:sp>
    </p:spTree>
    <p:extLst>
      <p:ext uri="{BB962C8B-B14F-4D97-AF65-F5344CB8AC3E}">
        <p14:creationId xmlns:p14="http://schemas.microsoft.com/office/powerpoint/2010/main" val="3943718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81BB9BEF-BBC3-674C-4665-767117116C44}"/>
              </a:ext>
            </a:extLst>
          </p:cNvPr>
          <p:cNvSpPr>
            <a:spLocks noGrp="1"/>
          </p:cNvSpPr>
          <p:nvPr>
            <p:ph type="title"/>
          </p:nvPr>
        </p:nvSpPr>
        <p:spPr>
          <a:xfrm>
            <a:off x="1257098" y="445273"/>
            <a:ext cx="9791902" cy="2499212"/>
          </a:xfrm>
        </p:spPr>
        <p:txBody>
          <a:bodyPr>
            <a:noAutofit/>
          </a:bodyPr>
          <a:lstStyle/>
          <a:p>
            <a:pPr algn="ctr"/>
            <a:r>
              <a:rPr lang="sv-SE" sz="2800" dirty="0"/>
              <a:t>ORGANBEVARANDE BEHANDLING</a:t>
            </a:r>
            <a:br>
              <a:rPr lang="sv-SE" sz="2400" dirty="0"/>
            </a:br>
            <a:r>
              <a:rPr lang="sv-SE" sz="2400" dirty="0"/>
              <a:t>Med organbevarande behandling avses intensivvårdsinsatser och </a:t>
            </a:r>
            <a:br>
              <a:rPr lang="sv-SE" sz="2400" dirty="0"/>
            </a:br>
            <a:r>
              <a:rPr lang="sv-SE" sz="2400" dirty="0"/>
              <a:t>andra åtgärder för att bevara organens funktion eller </a:t>
            </a:r>
            <a:br>
              <a:rPr lang="sv-SE" sz="2400" dirty="0"/>
            </a:br>
            <a:r>
              <a:rPr lang="sv-SE" sz="2400" dirty="0"/>
              <a:t>förbättra förutsättningarna för transplantation</a:t>
            </a:r>
            <a:br>
              <a:rPr lang="sv-SE" sz="2400" dirty="0"/>
            </a:br>
            <a:endParaRPr lang="sv-SE" sz="2400" dirty="0"/>
          </a:p>
        </p:txBody>
      </p:sp>
      <p:pic>
        <p:nvPicPr>
          <p:cNvPr id="5" name="Bild 4" descr="Inlagd patient med hel fyllning">
            <a:extLst>
              <a:ext uri="{FF2B5EF4-FFF2-40B4-BE49-F238E27FC236}">
                <a16:creationId xmlns:a16="http://schemas.microsoft.com/office/drawing/2014/main" id="{34E3348C-FD39-BBA9-E6B2-2A41CDF9FCA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45396" y="2929165"/>
            <a:ext cx="2738715" cy="2738715"/>
          </a:xfrm>
          <a:prstGeom prst="rect">
            <a:avLst/>
          </a:prstGeom>
        </p:spPr>
      </p:pic>
    </p:spTree>
    <p:extLst>
      <p:ext uri="{BB962C8B-B14F-4D97-AF65-F5344CB8AC3E}">
        <p14:creationId xmlns:p14="http://schemas.microsoft.com/office/powerpoint/2010/main" val="765212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12F154-F8E1-E812-897F-F8F4BF05FFA8}"/>
              </a:ext>
            </a:extLst>
          </p:cNvPr>
          <p:cNvSpPr>
            <a:spLocks noGrp="1"/>
          </p:cNvSpPr>
          <p:nvPr>
            <p:ph type="body" sz="quarter" idx="10"/>
          </p:nvPr>
        </p:nvSpPr>
        <p:spPr>
          <a:xfrm>
            <a:off x="1069041" y="1704165"/>
            <a:ext cx="2864128" cy="2878138"/>
          </a:xfrm>
        </p:spPr>
        <p:txBody>
          <a:bodyPr lIns="91440" tIns="45720" rIns="91440" bIns="45720" anchor="ctr"/>
          <a:lstStyle/>
          <a:p>
            <a:r>
              <a:rPr lang="en-US" sz="2800" dirty="0" err="1">
                <a:solidFill>
                  <a:srgbClr val="45AC34"/>
                </a:solidFill>
                <a:cs typeface="Calibri Light"/>
              </a:rPr>
              <a:t>Organbevarande</a:t>
            </a:r>
            <a:r>
              <a:rPr lang="en-US" sz="2800" dirty="0">
                <a:solidFill>
                  <a:srgbClr val="45AC34"/>
                </a:solidFill>
                <a:cs typeface="Calibri Light"/>
              </a:rPr>
              <a:t> </a:t>
            </a:r>
            <a:r>
              <a:rPr lang="en-US" sz="2800" dirty="0" err="1">
                <a:solidFill>
                  <a:srgbClr val="45AC34"/>
                </a:solidFill>
                <a:cs typeface="Calibri Light"/>
              </a:rPr>
              <a:t>behandling</a:t>
            </a:r>
            <a:endParaRPr lang="en-US" sz="2800" dirty="0" err="1">
              <a:solidFill>
                <a:srgbClr val="45AC34"/>
              </a:solidFill>
            </a:endParaRPr>
          </a:p>
        </p:txBody>
      </p:sp>
      <p:sp>
        <p:nvSpPr>
          <p:cNvPr id="3" name="Text Placeholder 2">
            <a:extLst>
              <a:ext uri="{FF2B5EF4-FFF2-40B4-BE49-F238E27FC236}">
                <a16:creationId xmlns:a16="http://schemas.microsoft.com/office/drawing/2014/main" id="{0F4F8048-BD7F-C6D8-BC92-38D9C99FD681}"/>
              </a:ext>
            </a:extLst>
          </p:cNvPr>
          <p:cNvSpPr>
            <a:spLocks noGrp="1"/>
          </p:cNvSpPr>
          <p:nvPr>
            <p:ph type="body" sz="quarter" idx="11"/>
          </p:nvPr>
        </p:nvSpPr>
        <p:spPr/>
        <p:txBody>
          <a:bodyPr lIns="91440" tIns="45720" rIns="91440" bIns="45720" anchor="ctr"/>
          <a:lstStyle/>
          <a:p>
            <a:r>
              <a:rPr lang="en-US" dirty="0" err="1">
                <a:cs typeface="Calibri"/>
              </a:rPr>
              <a:t>Efter</a:t>
            </a:r>
            <a:r>
              <a:rPr lang="en-US" dirty="0">
                <a:cs typeface="Calibri"/>
              </a:rPr>
              <a:t> </a:t>
            </a:r>
            <a:r>
              <a:rPr lang="en-US" dirty="0" err="1">
                <a:cs typeface="Calibri"/>
              </a:rPr>
              <a:t>brytpunktsbeslut</a:t>
            </a:r>
            <a:endParaRPr lang="en-US" dirty="0">
              <a:cs typeface="Calibri"/>
            </a:endParaRPr>
          </a:p>
          <a:p>
            <a:r>
              <a:rPr lang="en-US" dirty="0">
                <a:cs typeface="Calibri"/>
              </a:rPr>
              <a:t>Tre </a:t>
            </a:r>
            <a:r>
              <a:rPr lang="en-US" dirty="0" err="1">
                <a:cs typeface="Calibri"/>
              </a:rPr>
              <a:t>skyddande</a:t>
            </a:r>
            <a:r>
              <a:rPr lang="en-US" dirty="0">
                <a:cs typeface="Calibri"/>
              </a:rPr>
              <a:t> </a:t>
            </a:r>
            <a:r>
              <a:rPr lang="en-US" dirty="0" err="1">
                <a:cs typeface="Calibri"/>
              </a:rPr>
              <a:t>principer</a:t>
            </a:r>
            <a:endParaRPr lang="en-US" dirty="0">
              <a:cs typeface="Calibri"/>
            </a:endParaRPr>
          </a:p>
          <a:p>
            <a:r>
              <a:rPr lang="en-US" dirty="0" err="1">
                <a:cs typeface="Calibri"/>
              </a:rPr>
              <a:t>Donationsviljan</a:t>
            </a:r>
            <a:r>
              <a:rPr lang="en-US" dirty="0">
                <a:cs typeface="Calibri"/>
              </a:rPr>
              <a:t> ska </a:t>
            </a:r>
            <a:r>
              <a:rPr lang="en-US" dirty="0" err="1">
                <a:cs typeface="Calibri"/>
              </a:rPr>
              <a:t>utredas</a:t>
            </a:r>
            <a:r>
              <a:rPr lang="en-US" dirty="0">
                <a:cs typeface="Calibri"/>
              </a:rPr>
              <a:t> </a:t>
            </a:r>
            <a:r>
              <a:rPr lang="en-US" dirty="0" err="1">
                <a:cs typeface="Calibri"/>
              </a:rPr>
              <a:t>skyndsamt</a:t>
            </a:r>
            <a:endParaRPr lang="en-US" dirty="0"/>
          </a:p>
          <a:p>
            <a:r>
              <a:rPr lang="en-US" dirty="0" err="1">
                <a:cs typeface="Calibri"/>
              </a:rPr>
              <a:t>Får</a:t>
            </a:r>
            <a:r>
              <a:rPr lang="en-US" dirty="0">
                <a:cs typeface="Calibri"/>
              </a:rPr>
              <a:t> </a:t>
            </a:r>
            <a:r>
              <a:rPr lang="en-US" dirty="0" err="1">
                <a:cs typeface="Calibri"/>
              </a:rPr>
              <a:t>pågå</a:t>
            </a:r>
            <a:r>
              <a:rPr lang="en-US" dirty="0">
                <a:cs typeface="Calibri"/>
              </a:rPr>
              <a:t> max 72 h</a:t>
            </a:r>
            <a:endParaRPr lang="en-US" dirty="0"/>
          </a:p>
        </p:txBody>
      </p:sp>
      <p:pic>
        <p:nvPicPr>
          <p:cNvPr id="5" name="Bild 4" descr="Timglas klart med hel fyllning">
            <a:extLst>
              <a:ext uri="{FF2B5EF4-FFF2-40B4-BE49-F238E27FC236}">
                <a16:creationId xmlns:a16="http://schemas.microsoft.com/office/drawing/2014/main" id="{7ED4FDC8-C1A9-47AE-8433-98F17A82186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3100350" y="3793545"/>
            <a:ext cx="914400" cy="914400"/>
          </a:xfrm>
          <a:prstGeom prst="rect">
            <a:avLst/>
          </a:prstGeom>
        </p:spPr>
      </p:pic>
    </p:spTree>
    <p:extLst>
      <p:ext uri="{BB962C8B-B14F-4D97-AF65-F5344CB8AC3E}">
        <p14:creationId xmlns:p14="http://schemas.microsoft.com/office/powerpoint/2010/main" val="2166605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E1991B8-AB33-4998-A35F-93463901651A}"/>
              </a:ext>
            </a:extLst>
          </p:cNvPr>
          <p:cNvSpPr>
            <a:spLocks noGrp="1"/>
          </p:cNvSpPr>
          <p:nvPr>
            <p:ph type="body" sz="quarter" idx="10"/>
          </p:nvPr>
        </p:nvSpPr>
        <p:spPr>
          <a:xfrm>
            <a:off x="544286" y="1697185"/>
            <a:ext cx="3444618" cy="2878138"/>
          </a:xfrm>
        </p:spPr>
        <p:txBody>
          <a:bodyPr/>
          <a:lstStyle/>
          <a:p>
            <a:r>
              <a:rPr lang="sv-SE" sz="2800" dirty="0">
                <a:solidFill>
                  <a:schemeClr val="tx2"/>
                </a:solidFill>
              </a:rPr>
              <a:t>Lag (1995:831) </a:t>
            </a:r>
            <a:br>
              <a:rPr lang="sv-SE" sz="2800" dirty="0">
                <a:solidFill>
                  <a:schemeClr val="tx2"/>
                </a:solidFill>
              </a:rPr>
            </a:br>
            <a:r>
              <a:rPr lang="sv-SE" sz="2800" dirty="0">
                <a:solidFill>
                  <a:schemeClr val="tx2"/>
                </a:solidFill>
              </a:rPr>
              <a:t>om transplantation m.m.</a:t>
            </a:r>
            <a:endParaRPr lang="sv-SE" dirty="0"/>
          </a:p>
        </p:txBody>
      </p:sp>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665387" y="2475368"/>
            <a:ext cx="6193113" cy="2870200"/>
          </a:xfrm>
        </p:spPr>
        <p:txBody>
          <a:bodyPr lIns="91440" tIns="45720" rIns="91440" bIns="45720" anchor="ctr"/>
          <a:lstStyle/>
          <a:p>
            <a:pPr marL="0" indent="0">
              <a:buNone/>
            </a:pPr>
            <a:r>
              <a:rPr lang="sv-SE" dirty="0"/>
              <a:t>4 b § </a:t>
            </a:r>
          </a:p>
          <a:p>
            <a:pPr marL="0" indent="0">
              <a:buNone/>
            </a:pPr>
            <a:r>
              <a:rPr lang="sv-SE" b="1" dirty="0"/>
              <a:t>Organbevarande behandling </a:t>
            </a:r>
            <a:r>
              <a:rPr lang="sv-SE" dirty="0"/>
              <a:t>får ges efter att en legitimerad läkare i samråd med en annan legitimerad läkare har gjort ställningstagandet att inte inleda eller fortsätta livsuppehållande behandling</a:t>
            </a:r>
            <a:r>
              <a:rPr lang="sv-SE" dirty="0">
                <a:solidFill>
                  <a:schemeClr val="accent3"/>
                </a:solidFill>
              </a:rPr>
              <a:t>*</a:t>
            </a:r>
            <a:r>
              <a:rPr lang="sv-SE" dirty="0"/>
              <a:t> och att tidpunkten för ställningstagandet har dokumenterats. </a:t>
            </a:r>
          </a:p>
          <a:p>
            <a:pPr marL="0" indent="0">
              <a:buNone/>
            </a:pPr>
            <a:endParaRPr lang="sv-SE" dirty="0">
              <a:solidFill>
                <a:srgbClr val="45AC34"/>
              </a:solidFill>
              <a:cs typeface="Calibri"/>
            </a:endParaRPr>
          </a:p>
          <a:p>
            <a:pPr marL="0" indent="0">
              <a:buNone/>
            </a:pPr>
            <a:r>
              <a:rPr lang="sv-SE" dirty="0">
                <a:solidFill>
                  <a:srgbClr val="45AC34"/>
                </a:solidFill>
                <a:cs typeface="Calibri"/>
              </a:rPr>
              <a:t>* S.k. brytpunktsbeslut</a:t>
            </a:r>
          </a:p>
          <a:p>
            <a:pPr marL="0" indent="0">
              <a:buNone/>
            </a:pPr>
            <a:endParaRPr lang="sv-SE" dirty="0"/>
          </a:p>
        </p:txBody>
      </p:sp>
      <p:pic>
        <p:nvPicPr>
          <p:cNvPr id="7" name="Bild 6" descr="Ordförandeklubba med hel fyllning">
            <a:extLst>
              <a:ext uri="{FF2B5EF4-FFF2-40B4-BE49-F238E27FC236}">
                <a16:creationId xmlns:a16="http://schemas.microsoft.com/office/drawing/2014/main" id="{3B65E84E-62C6-E0D5-3E9B-5F0E5F88405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03948" y="3707981"/>
            <a:ext cx="1274735" cy="1274735"/>
          </a:xfrm>
          <a:prstGeom prst="rect">
            <a:avLst/>
          </a:prstGeom>
        </p:spPr>
      </p:pic>
    </p:spTree>
    <p:extLst>
      <p:ext uri="{BB962C8B-B14F-4D97-AF65-F5344CB8AC3E}">
        <p14:creationId xmlns:p14="http://schemas.microsoft.com/office/powerpoint/2010/main" val="1049009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12F154-F8E1-E812-897F-F8F4BF05FFA8}"/>
              </a:ext>
            </a:extLst>
          </p:cNvPr>
          <p:cNvSpPr>
            <a:spLocks noGrp="1"/>
          </p:cNvSpPr>
          <p:nvPr>
            <p:ph type="body" sz="quarter" idx="10"/>
          </p:nvPr>
        </p:nvSpPr>
        <p:spPr>
          <a:xfrm>
            <a:off x="1069041" y="1711147"/>
            <a:ext cx="2864128" cy="2878138"/>
          </a:xfrm>
        </p:spPr>
        <p:txBody>
          <a:bodyPr lIns="91440" tIns="45720" rIns="91440" bIns="45720" anchor="ctr"/>
          <a:lstStyle/>
          <a:p>
            <a:r>
              <a:rPr lang="en-US" sz="2800" dirty="0">
                <a:solidFill>
                  <a:srgbClr val="00ABD7"/>
                </a:solidFill>
              </a:rPr>
              <a:t>Tre </a:t>
            </a:r>
            <a:r>
              <a:rPr lang="en-US" sz="2800" dirty="0" err="1">
                <a:solidFill>
                  <a:srgbClr val="00ABD7"/>
                </a:solidFill>
              </a:rPr>
              <a:t>skyddande</a:t>
            </a:r>
            <a:r>
              <a:rPr lang="en-US" sz="2800" dirty="0">
                <a:solidFill>
                  <a:srgbClr val="00ABD7"/>
                </a:solidFill>
              </a:rPr>
              <a:t> </a:t>
            </a:r>
            <a:r>
              <a:rPr lang="en-US" sz="2800" dirty="0" err="1">
                <a:solidFill>
                  <a:srgbClr val="00ABD7"/>
                </a:solidFill>
              </a:rPr>
              <a:t>principer</a:t>
            </a:r>
            <a:endParaRPr lang="en-US" sz="2800" dirty="0">
              <a:solidFill>
                <a:srgbClr val="00ABD7"/>
              </a:solidFill>
            </a:endParaRPr>
          </a:p>
        </p:txBody>
      </p:sp>
      <p:sp>
        <p:nvSpPr>
          <p:cNvPr id="3" name="Text Placeholder 2">
            <a:extLst>
              <a:ext uri="{FF2B5EF4-FFF2-40B4-BE49-F238E27FC236}">
                <a16:creationId xmlns:a16="http://schemas.microsoft.com/office/drawing/2014/main" id="{0F4F8048-BD7F-C6D8-BC92-38D9C99FD681}"/>
              </a:ext>
            </a:extLst>
          </p:cNvPr>
          <p:cNvSpPr>
            <a:spLocks noGrp="1"/>
          </p:cNvSpPr>
          <p:nvPr>
            <p:ph type="body" sz="quarter" idx="11"/>
          </p:nvPr>
        </p:nvSpPr>
        <p:spPr>
          <a:xfrm>
            <a:off x="4638675" y="2024063"/>
            <a:ext cx="5854065" cy="2870200"/>
          </a:xfrm>
        </p:spPr>
        <p:txBody>
          <a:bodyPr lIns="91440" tIns="45720" rIns="91440" bIns="45720" anchor="ctr"/>
          <a:lstStyle/>
          <a:p>
            <a:pPr marL="0" marR="0" lvl="0" indent="0" algn="l" defTabSz="914400" rtl="0" eaLnBrk="1" fontAlgn="auto" latinLnBrk="0" hangingPunct="1">
              <a:lnSpc>
                <a:spcPct val="90000"/>
              </a:lnSpc>
              <a:spcBef>
                <a:spcPts val="1000"/>
              </a:spcBef>
              <a:spcAft>
                <a:spcPts val="0"/>
              </a:spcAft>
              <a:buClrTx/>
              <a:buSzTx/>
              <a:buNone/>
              <a:tabLst/>
              <a:defRPr/>
            </a:pPr>
            <a:r>
              <a:rPr kumimoji="0" lang="sv-SE" sz="1800" b="1" i="0" u="none" strike="noStrike" kern="1200" cap="none" spc="0" normalizeH="0" baseline="0" noProof="0" dirty="0">
                <a:ln>
                  <a:noFill/>
                </a:ln>
                <a:solidFill>
                  <a:srgbClr val="54565B"/>
                </a:solidFill>
                <a:effectLst/>
                <a:uLnTx/>
                <a:uFillTx/>
                <a:latin typeface="Calibri" panose="020F0502020204030204"/>
                <a:ea typeface="+mn-ea"/>
                <a:cs typeface="+mn-cs"/>
              </a:rPr>
              <a:t>Organbevarande behandling </a:t>
            </a:r>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får ges under förutsättning att:</a:t>
            </a:r>
          </a:p>
          <a:p>
            <a:pPr marL="0" marR="0" lvl="0" indent="0" algn="l" defTabSz="914400" rtl="0" eaLnBrk="1" fontAlgn="auto" latinLnBrk="0" hangingPunct="1">
              <a:lnSpc>
                <a:spcPct val="90000"/>
              </a:lnSpc>
              <a:spcBef>
                <a:spcPts val="1000"/>
              </a:spcBef>
              <a:spcAft>
                <a:spcPts val="0"/>
              </a:spcAft>
              <a:buClrTx/>
              <a:buSzTx/>
              <a:buNone/>
              <a:tabLst/>
              <a:defRPr/>
            </a:pPr>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1. </a:t>
            </a:r>
            <a:r>
              <a:rPr lang="sv-SE" dirty="0">
                <a:solidFill>
                  <a:srgbClr val="54565B"/>
                </a:solidFill>
                <a:latin typeface="Calibri" panose="020F0502020204030204"/>
              </a:rPr>
              <a:t>D</a:t>
            </a:r>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en inte kan vänta till efter döden</a:t>
            </a:r>
          </a:p>
          <a:p>
            <a:pPr marL="0" marR="0" lvl="0" indent="0" algn="l" defTabSz="914400" rtl="0" eaLnBrk="1" fontAlgn="auto" latinLnBrk="0" hangingPunct="1">
              <a:lnSpc>
                <a:spcPct val="90000"/>
              </a:lnSpc>
              <a:spcBef>
                <a:spcPts val="1000"/>
              </a:spcBef>
              <a:spcAft>
                <a:spcPts val="0"/>
              </a:spcAft>
              <a:buClrTx/>
              <a:buSzTx/>
              <a:buNone/>
              <a:tabLst/>
              <a:defRPr/>
            </a:pPr>
            <a:r>
              <a:rPr lang="sv-SE" dirty="0">
                <a:solidFill>
                  <a:srgbClr val="54565B"/>
                </a:solidFill>
                <a:latin typeface="Calibri" panose="020F0502020204030204"/>
              </a:rPr>
              <a:t>2. Den inte </a:t>
            </a:r>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medför mer än ringa smärta eller ringa skada för den möjliga donatorn</a:t>
            </a:r>
          </a:p>
          <a:p>
            <a:pPr marL="0" marR="0" lvl="0" indent="0" algn="l" defTabSz="914400" rtl="0" eaLnBrk="1" fontAlgn="auto" latinLnBrk="0" hangingPunct="1">
              <a:lnSpc>
                <a:spcPct val="90000"/>
              </a:lnSpc>
              <a:spcBef>
                <a:spcPts val="1000"/>
              </a:spcBef>
              <a:spcAft>
                <a:spcPts val="0"/>
              </a:spcAft>
              <a:buClrTx/>
              <a:buSzTx/>
              <a:buNone/>
              <a:tabLst/>
              <a:defRPr/>
            </a:pPr>
            <a:r>
              <a:rPr lang="sv-SE" dirty="0">
                <a:solidFill>
                  <a:srgbClr val="54565B"/>
                </a:solidFill>
                <a:latin typeface="Calibri" panose="020F0502020204030204"/>
              </a:rPr>
              <a:t>3. Den</a:t>
            </a:r>
            <a:r>
              <a:rPr kumimoji="0" lang="sv-SE" sz="1800" b="0" i="0" u="none" strike="noStrike" kern="1200" cap="none" spc="0" normalizeH="0" baseline="0" noProof="0" dirty="0">
                <a:ln>
                  <a:noFill/>
                </a:ln>
                <a:solidFill>
                  <a:srgbClr val="54565B"/>
                </a:solidFill>
                <a:effectLst/>
                <a:uLnTx/>
                <a:uFillTx/>
                <a:latin typeface="Calibri" panose="020F0502020204030204"/>
                <a:ea typeface="+mn-ea"/>
                <a:cs typeface="+mn-cs"/>
              </a:rPr>
              <a:t> inte hindrar insatser för den möjliga donatorns egen skull </a:t>
            </a:r>
            <a:endParaRPr lang="en-US" dirty="0">
              <a:cs typeface="Calibri"/>
            </a:endParaRPr>
          </a:p>
        </p:txBody>
      </p:sp>
      <p:pic>
        <p:nvPicPr>
          <p:cNvPr id="5" name="Bild 4" descr="Våg med ojämna vikter med hel fyllning">
            <a:extLst>
              <a:ext uri="{FF2B5EF4-FFF2-40B4-BE49-F238E27FC236}">
                <a16:creationId xmlns:a16="http://schemas.microsoft.com/office/drawing/2014/main" id="{D0E829BB-619E-13DC-B365-0B7F3FABE96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43196" y="3670030"/>
            <a:ext cx="1214549" cy="1214549"/>
          </a:xfrm>
          <a:prstGeom prst="rect">
            <a:avLst/>
          </a:prstGeom>
        </p:spPr>
      </p:pic>
    </p:spTree>
    <p:extLst>
      <p:ext uri="{BB962C8B-B14F-4D97-AF65-F5344CB8AC3E}">
        <p14:creationId xmlns:p14="http://schemas.microsoft.com/office/powerpoint/2010/main" val="443400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E1991B8-AB33-4998-A35F-93463901651A}"/>
              </a:ext>
            </a:extLst>
          </p:cNvPr>
          <p:cNvSpPr>
            <a:spLocks noGrp="1"/>
          </p:cNvSpPr>
          <p:nvPr>
            <p:ph type="body" sz="quarter" idx="10"/>
          </p:nvPr>
        </p:nvSpPr>
        <p:spPr>
          <a:xfrm>
            <a:off x="650303" y="1548484"/>
            <a:ext cx="3444618" cy="2878138"/>
          </a:xfrm>
        </p:spPr>
        <p:txBody>
          <a:bodyPr/>
          <a:lstStyle/>
          <a:p>
            <a:endParaRPr lang="sv-SE" dirty="0">
              <a:solidFill>
                <a:schemeClr val="accent3"/>
              </a:solidFill>
            </a:endParaRPr>
          </a:p>
          <a:p>
            <a:r>
              <a:rPr lang="sv-SE" sz="3200" dirty="0">
                <a:solidFill>
                  <a:schemeClr val="accent3"/>
                </a:solidFill>
              </a:rPr>
              <a:t> </a:t>
            </a:r>
            <a:r>
              <a:rPr lang="sv-SE" sz="2800" dirty="0">
                <a:solidFill>
                  <a:schemeClr val="accent3"/>
                </a:solidFill>
              </a:rPr>
              <a:t>Vad innebär </a:t>
            </a:r>
            <a:br>
              <a:rPr lang="sv-SE" sz="2800" dirty="0">
                <a:solidFill>
                  <a:schemeClr val="accent3"/>
                </a:solidFill>
              </a:rPr>
            </a:br>
            <a:r>
              <a:rPr lang="sv-SE" sz="2800" dirty="0">
                <a:solidFill>
                  <a:schemeClr val="accent3"/>
                </a:solidFill>
              </a:rPr>
              <a:t>”inte mer än ringa smärta eller </a:t>
            </a:r>
            <a:br>
              <a:rPr lang="sv-SE" sz="2800" dirty="0">
                <a:solidFill>
                  <a:schemeClr val="accent3"/>
                </a:solidFill>
              </a:rPr>
            </a:br>
            <a:r>
              <a:rPr lang="sv-SE" sz="2800" dirty="0">
                <a:solidFill>
                  <a:schemeClr val="accent3"/>
                </a:solidFill>
              </a:rPr>
              <a:t>ringa skada”?</a:t>
            </a:r>
          </a:p>
          <a:p>
            <a:endParaRPr lang="sv-SE" dirty="0">
              <a:solidFill>
                <a:schemeClr val="accent3"/>
              </a:solidFill>
            </a:endParaRPr>
          </a:p>
        </p:txBody>
      </p:sp>
      <p:sp>
        <p:nvSpPr>
          <p:cNvPr id="3" name="Platshållare för text 2">
            <a:extLst>
              <a:ext uri="{FF2B5EF4-FFF2-40B4-BE49-F238E27FC236}">
                <a16:creationId xmlns:a16="http://schemas.microsoft.com/office/drawing/2014/main" id="{F50306BF-0F52-48F6-BA45-1C8DC2FF665E}"/>
              </a:ext>
            </a:extLst>
          </p:cNvPr>
          <p:cNvSpPr>
            <a:spLocks noGrp="1"/>
          </p:cNvSpPr>
          <p:nvPr>
            <p:ph type="body" sz="quarter" idx="11"/>
          </p:nvPr>
        </p:nvSpPr>
        <p:spPr>
          <a:xfrm>
            <a:off x="4684491" y="2114670"/>
            <a:ext cx="5986973" cy="2870200"/>
          </a:xfrm>
        </p:spPr>
        <p:txBody>
          <a:bodyPr lIns="91440" tIns="45720" rIns="91440" bIns="45720" anchor="ctr"/>
          <a:lstStyle/>
          <a:p>
            <a:pPr marL="0" indent="0">
              <a:buNone/>
            </a:pPr>
            <a:r>
              <a:rPr lang="sv-SE" sz="1800" dirty="0">
                <a:latin typeface="+mn-lt"/>
                <a:ea typeface="+mn-ea"/>
                <a:cs typeface="+mn-cs"/>
              </a:rPr>
              <a:t>Med ringa smärta </a:t>
            </a:r>
            <a:r>
              <a:rPr lang="sv-SE" dirty="0"/>
              <a:t>menas</a:t>
            </a:r>
            <a:r>
              <a:rPr lang="sv-SE" sz="1800" dirty="0">
                <a:latin typeface="+mn-lt"/>
                <a:ea typeface="+mn-ea"/>
                <a:cs typeface="+mn-cs"/>
              </a:rPr>
              <a:t> en mycket begränsad smärtförnimmelse, </a:t>
            </a:r>
            <a:r>
              <a:rPr lang="sv-SE" sz="1800" dirty="0" err="1">
                <a:latin typeface="+mn-lt"/>
                <a:ea typeface="+mn-ea"/>
                <a:cs typeface="+mn-cs"/>
              </a:rPr>
              <a:t>t.ex</a:t>
            </a:r>
            <a:r>
              <a:rPr lang="sv-SE" sz="1800" dirty="0">
                <a:latin typeface="+mn-lt"/>
                <a:ea typeface="+mn-ea"/>
                <a:cs typeface="+mn-cs"/>
              </a:rPr>
              <a:t> vid ett nålstick</a:t>
            </a:r>
          </a:p>
          <a:p>
            <a:pPr marL="0" indent="0">
              <a:buNone/>
            </a:pPr>
            <a:r>
              <a:rPr lang="sv-SE" sz="1800" dirty="0">
                <a:latin typeface="+mn-lt"/>
                <a:ea typeface="+mn-ea"/>
                <a:cs typeface="+mn-cs"/>
              </a:rPr>
              <a:t>Ringa skada kan vara en mindre infektion eller en mindre blödning till följd av ett nålstick eller ett</a:t>
            </a:r>
            <a:r>
              <a:rPr kumimoji="0" lang="sv-SE" sz="1800" b="0" i="0" u="none" strike="noStrike" kern="1200" cap="none" spc="0" normalizeH="0" baseline="0" noProof="0" dirty="0">
                <a:ln>
                  <a:noFill/>
                </a:ln>
                <a:solidFill>
                  <a:srgbClr val="54565B"/>
                </a:solidFill>
                <a:effectLst/>
                <a:uLnTx/>
                <a:uFillTx/>
                <a:latin typeface="Calibri" panose="020F0502020204030204"/>
                <a:ea typeface="+mj-ea"/>
                <a:cs typeface="+mj-cs"/>
              </a:rPr>
              <a:t> intrång i den personliga integriteten</a:t>
            </a:r>
          </a:p>
          <a:p>
            <a:pPr marL="0" indent="0">
              <a:buNone/>
            </a:pPr>
            <a:r>
              <a:rPr lang="sv-SE" sz="1800" dirty="0">
                <a:latin typeface="+mn-lt"/>
                <a:ea typeface="+mn-ea"/>
                <a:cs typeface="+mn-cs"/>
              </a:rPr>
              <a:t>Den organbevarande behandlingen får inte leda till mer omfattande skador och får inte påskynda döden</a:t>
            </a:r>
          </a:p>
          <a:p>
            <a:pPr marL="0" indent="0">
              <a:buNone/>
            </a:pPr>
            <a:r>
              <a:rPr lang="sv-SE" sz="1800" b="1" dirty="0">
                <a:solidFill>
                  <a:schemeClr val="accent3"/>
                </a:solidFill>
                <a:latin typeface="+mn-lt"/>
                <a:ea typeface="+mn-ea"/>
                <a:cs typeface="+mn-cs"/>
              </a:rPr>
              <a:t>Att inleda intubering och respiratorvård bedöms i regel inte medföra mer än ringa skada, om omständigheterna i övrigt medger det</a:t>
            </a:r>
            <a:br>
              <a:rPr lang="sv-SE" sz="1800" dirty="0">
                <a:latin typeface="+mn-lt"/>
                <a:ea typeface="+mn-ea"/>
                <a:cs typeface="+mn-cs"/>
              </a:rPr>
            </a:br>
            <a:endParaRPr lang="sv-SE" dirty="0">
              <a:highlight>
                <a:srgbClr val="FFFF00"/>
              </a:highlight>
            </a:endParaRPr>
          </a:p>
        </p:txBody>
      </p:sp>
      <p:pic>
        <p:nvPicPr>
          <p:cNvPr id="5" name="Bild 4" descr="Gruppkreativitet med hel fyllning">
            <a:extLst>
              <a:ext uri="{FF2B5EF4-FFF2-40B4-BE49-F238E27FC236}">
                <a16:creationId xmlns:a16="http://schemas.microsoft.com/office/drawing/2014/main" id="{F0A2A671-7088-9A00-5443-D4036F01BEB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03220" y="3863340"/>
            <a:ext cx="1127760" cy="1127760"/>
          </a:xfrm>
          <a:prstGeom prst="rect">
            <a:avLst/>
          </a:prstGeom>
        </p:spPr>
      </p:pic>
    </p:spTree>
    <p:extLst>
      <p:ext uri="{BB962C8B-B14F-4D97-AF65-F5344CB8AC3E}">
        <p14:creationId xmlns:p14="http://schemas.microsoft.com/office/powerpoint/2010/main" val="707770406"/>
      </p:ext>
    </p:extLst>
  </p:cSld>
  <p:clrMapOvr>
    <a:masterClrMapping/>
  </p:clrMapOvr>
</p:sld>
</file>

<file path=ppt/theme/theme1.xml><?xml version="1.0" encoding="utf-8"?>
<a:theme xmlns:a="http://schemas.openxmlformats.org/drawingml/2006/main" name="FÖRSÄTTSBILD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TEXTBILD">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RUBRIK OCH PUNKT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Anpassad formgivning">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1_Anpassad formgivning">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1_FÖRSÄTTSBILD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5.xml><?xml version="1.0" encoding="utf-8"?>
<a:theme xmlns:a="http://schemas.openxmlformats.org/drawingml/2006/main" name="TOM BILD">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6.xml><?xml version="1.0" encoding="utf-8"?>
<a:theme xmlns:a="http://schemas.openxmlformats.org/drawingml/2006/main" name="2_FÖRSÄTTSBILD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7.xml><?xml version="1.0" encoding="utf-8"?>
<a:theme xmlns:a="http://schemas.openxmlformats.org/drawingml/2006/main" name="3_FÖRSÄTTSBILD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8.xml><?xml version="1.0" encoding="utf-8"?>
<a:theme xmlns:a="http://schemas.openxmlformats.org/drawingml/2006/main" name="PUNKTLISTA">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9.xml><?xml version="1.0" encoding="utf-8"?>
<a:theme xmlns:a="http://schemas.openxmlformats.org/drawingml/2006/main" name="RUBRIK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RUBRIK (V) PUNKTER (H)">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0.xml><?xml version="1.0" encoding="utf-8"?>
<a:theme xmlns:a="http://schemas.openxmlformats.org/drawingml/2006/main" name="1_JÄMFÖRANDE LISTO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JÄMFÖRANDE LISTO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AVSNITTSINDELARE HJÄRTA">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AVSNITTSINDELARE LUNGA">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AVSNITTSINDELARE NJURA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FOTO STORT">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RUBRIK (V) IKON/BILD (H)">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RUBRIKBILD">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E0364020408AD45841B8CE6BA318243" ma:contentTypeVersion="14" ma:contentTypeDescription="Skapa ett nytt dokument." ma:contentTypeScope="" ma:versionID="57a3de4a84fcde022b63db117aa0bd32">
  <xsd:schema xmlns:xsd="http://www.w3.org/2001/XMLSchema" xmlns:xs="http://www.w3.org/2001/XMLSchema" xmlns:p="http://schemas.microsoft.com/office/2006/metadata/properties" xmlns:ns3="8a1dde71-5e8f-4501-bf67-5fdb045c5dd8" xmlns:ns4="269f3ba9-f5b2-4163-b6e7-9ee9e1314a5c" targetNamespace="http://schemas.microsoft.com/office/2006/metadata/properties" ma:root="true" ma:fieldsID="617c3a751bddaed597ce993831dd46b1" ns3:_="" ns4:_="">
    <xsd:import namespace="8a1dde71-5e8f-4501-bf67-5fdb045c5dd8"/>
    <xsd:import namespace="269f3ba9-f5b2-4163-b6e7-9ee9e1314a5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ServiceAutoKeyPoints" minOccurs="0"/>
                <xsd:element ref="ns4:MediaServiceKeyPoints" minOccurs="0"/>
                <xsd:element ref="ns4:MediaServiceLocatio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1dde71-5e8f-4501-bf67-5fdb045c5dd8"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element name="SharingHintHash" ma:index="10" nillable="true" ma:displayName="Delar tips,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9f3ba9-f5b2-4163-b6e7-9ee9e1314a5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AD3F56-7517-4FF6-84ED-B3BA3E069C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1dde71-5e8f-4501-bf67-5fdb045c5dd8"/>
    <ds:schemaRef ds:uri="269f3ba9-f5b2-4163-b6e7-9ee9e1314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76B877-98FE-47C3-A15C-32D6AF860361}">
  <ds:schemaRefs>
    <ds:schemaRef ds:uri="http://schemas.microsoft.com/office/2006/documentManagement/types"/>
    <ds:schemaRef ds:uri="http://purl.org/dc/elements/1.1/"/>
    <ds:schemaRef ds:uri="269f3ba9-f5b2-4163-b6e7-9ee9e1314a5c"/>
    <ds:schemaRef ds:uri="8a1dde71-5e8f-4501-bf67-5fdb045c5dd8"/>
    <ds:schemaRef ds:uri="http://purl.org/dc/dcmitype/"/>
    <ds:schemaRef ds:uri="http://purl.org/dc/terms/"/>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F42C9D81-CDEE-42A5-A100-D002B84446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9378</TotalTime>
  <Words>1849</Words>
  <Application>Microsoft Office PowerPoint</Application>
  <PresentationFormat>Bredbild</PresentationFormat>
  <Paragraphs>207</Paragraphs>
  <Slides>41</Slides>
  <Notes>32</Notes>
  <HiddenSlides>0</HiddenSlides>
  <MMClips>0</MMClips>
  <ScaleCrop>false</ScaleCrop>
  <HeadingPairs>
    <vt:vector size="6" baseType="variant">
      <vt:variant>
        <vt:lpstr>Använt teckensnitt</vt:lpstr>
      </vt:variant>
      <vt:variant>
        <vt:i4>4</vt:i4>
      </vt:variant>
      <vt:variant>
        <vt:lpstr>Tema</vt:lpstr>
      </vt:variant>
      <vt:variant>
        <vt:i4>20</vt:i4>
      </vt:variant>
      <vt:variant>
        <vt:lpstr>Bildrubriker</vt:lpstr>
      </vt:variant>
      <vt:variant>
        <vt:i4>41</vt:i4>
      </vt:variant>
    </vt:vector>
  </HeadingPairs>
  <TitlesOfParts>
    <vt:vector size="65" baseType="lpstr">
      <vt:lpstr>Arial</vt:lpstr>
      <vt:lpstr>Calibri</vt:lpstr>
      <vt:lpstr>Calibri Light</vt:lpstr>
      <vt:lpstr>Times New Roman</vt:lpstr>
      <vt:lpstr>FÖRSÄTTSBILDER</vt:lpstr>
      <vt:lpstr>RUBRIK (V) PUNKTER (H)</vt:lpstr>
      <vt:lpstr>JÄMFÖRANDE LISTOR</vt:lpstr>
      <vt:lpstr>AVSNITTSINDELARE HJÄRTA</vt:lpstr>
      <vt:lpstr>AVSNITTSINDELARE LUNGA</vt:lpstr>
      <vt:lpstr>AVSNITTSINDELARE NJURAR</vt:lpstr>
      <vt:lpstr>FOTO STORT</vt:lpstr>
      <vt:lpstr>RUBRIK (V) IKON/BILD (H)</vt:lpstr>
      <vt:lpstr>RUBRIKBILD</vt:lpstr>
      <vt:lpstr>TEXTBILD</vt:lpstr>
      <vt:lpstr>RUBRIK OCH PUNKTER</vt:lpstr>
      <vt:lpstr>Anpassad formgivning</vt:lpstr>
      <vt:lpstr>1_Anpassad formgivning</vt:lpstr>
      <vt:lpstr>1_FÖRSÄTTSBILDER</vt:lpstr>
      <vt:lpstr>TOM BILD</vt:lpstr>
      <vt:lpstr>2_FÖRSÄTTSBILDER</vt:lpstr>
      <vt:lpstr>3_FÖRSÄTTSBILDER</vt:lpstr>
      <vt:lpstr>PUNKTLISTA</vt:lpstr>
      <vt:lpstr>RUBRIKER</vt:lpstr>
      <vt:lpstr>1_JÄMFÖRANDE LISTOR</vt:lpstr>
      <vt:lpstr>PowerPoint-presentation</vt:lpstr>
      <vt:lpstr>OM PRESENTATIONEN  Denna presentation finns att hämta i sitt originalutförande på: Utbildningsmaterial, rapporter och statistik - RDc | Regionalt Donationscentrum</vt:lpstr>
      <vt:lpstr>PowerPoint-presentation</vt:lpstr>
      <vt:lpstr>PowerPoint-presentation</vt:lpstr>
      <vt:lpstr>ORGANBEVARANDE BEHANDLING Med organbevarande behandling avses intensivvårdsinsatser och  andra åtgärder för att bevara organens funktion eller  förbättra förutsättningarna för transplantation </vt:lpstr>
      <vt:lpstr>PowerPoint-presentation</vt:lpstr>
      <vt:lpstr>PowerPoint-presentation</vt:lpstr>
      <vt:lpstr>PowerPoint-presentation</vt:lpstr>
      <vt:lpstr>PowerPoint-presentation</vt:lpstr>
      <vt:lpstr>PowerPoint-presentation</vt:lpstr>
      <vt:lpstr>KOMMANDE FYRA SIDOR INNEHÅLLER  FÖR DONATIONSARBETET MYCKET CENTRAL LAGTEXT I SIN HELHET  GÄLLANDE ORGANBEVARANDE BEHANDLING </vt:lpstr>
      <vt:lpstr>PowerPoint-presentation</vt:lpstr>
      <vt:lpstr>PowerPoint-presentation</vt:lpstr>
      <vt:lpstr>PowerPoint-presentation</vt:lpstr>
      <vt:lpstr>PowerPoint-presentation</vt:lpstr>
      <vt:lpstr>PowerPoint-presentation</vt:lpstr>
      <vt:lpstr>PowerPoint-presentation</vt:lpstr>
      <vt:lpstr>MEDICINSK UTREDNING FÖRE DÖDEN  </vt:lpstr>
      <vt:lpstr>PowerPoint-presentation</vt:lpstr>
      <vt:lpstr>PowerPoint-presentation</vt:lpstr>
      <vt:lpstr>DONATION OCH FUNKTIONSNEDSÄTTNING</vt:lpstr>
      <vt:lpstr>PowerPoint-presentation</vt:lpstr>
      <vt:lpstr>PowerPoint-presentation</vt:lpstr>
      <vt:lpstr>ANHÖRIGVETOT</vt:lpstr>
      <vt:lpstr>PowerPoint-presentation</vt:lpstr>
      <vt:lpstr>PowerPoint-presentation</vt:lpstr>
      <vt:lpstr>VAD GÄLLER DÅ BETRÄFFANDE MEDGIVANDE  TILL DONATION?</vt:lpstr>
      <vt:lpstr>PowerPoint-presentation</vt:lpstr>
      <vt:lpstr>PowerPoint-presentation</vt:lpstr>
      <vt:lpstr>PowerPoint-presentation</vt:lpstr>
      <vt:lpstr>PowerPoint-presentation</vt:lpstr>
      <vt:lpstr>MEDICINSKA INSATSER EFTER DÖDEN</vt:lpstr>
      <vt:lpstr>PowerPoint-presentation</vt:lpstr>
      <vt:lpstr>PowerPoint-presentation</vt:lpstr>
      <vt:lpstr>DOKUMENTATIONSSKYLDIGHET</vt:lpstr>
      <vt:lpstr>PowerPoint-presentation</vt:lpstr>
      <vt:lpstr>UPPGIFTSSKYLDIGHET</vt:lpstr>
      <vt:lpstr>PowerPoint-presentation</vt:lpstr>
      <vt:lpstr>PowerPoint-presentation</vt:lpstr>
      <vt:lpstr>PowerPoint-presentation</vt:lpstr>
      <vt:lpstr>HAR DU FRÅGOR?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Linda Gyllström Krekula</dc:creator>
  <cp:lastModifiedBy>Linda Gyllström Krekula</cp:lastModifiedBy>
  <cp:revision>170</cp:revision>
  <dcterms:created xsi:type="dcterms:W3CDTF">2020-06-04T07:02:12Z</dcterms:created>
  <dcterms:modified xsi:type="dcterms:W3CDTF">2022-09-08T09:48:45Z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0x010100BE0364020408AD45841B8CE6BA318243</vt:lpwstr>
  </property>
</Properties>
</file>