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8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9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0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802" r:id="rId5"/>
    <p:sldMasterId id="2147483806" r:id="rId6"/>
    <p:sldMasterId id="2147483810" r:id="rId7"/>
    <p:sldMasterId id="2147483814" r:id="rId8"/>
    <p:sldMasterId id="2147483816" r:id="rId9"/>
    <p:sldMasterId id="2147483823" r:id="rId10"/>
    <p:sldMasterId id="2147483828" r:id="rId11"/>
    <p:sldMasterId id="2147483832" r:id="rId12"/>
    <p:sldMasterId id="2147483845" r:id="rId13"/>
    <p:sldMasterId id="2147483848" r:id="rId14"/>
  </p:sldMasterIdLst>
  <p:notesMasterIdLst>
    <p:notesMasterId r:id="rId29"/>
  </p:notesMasterIdLst>
  <p:sldIdLst>
    <p:sldId id="263" r:id="rId15"/>
    <p:sldId id="1247" r:id="rId16"/>
    <p:sldId id="1254" r:id="rId17"/>
    <p:sldId id="1232" r:id="rId18"/>
    <p:sldId id="4318" r:id="rId19"/>
    <p:sldId id="278" r:id="rId20"/>
    <p:sldId id="4251" r:id="rId21"/>
    <p:sldId id="1263" r:id="rId22"/>
    <p:sldId id="1266" r:id="rId23"/>
    <p:sldId id="1262" r:id="rId24"/>
    <p:sldId id="1260" r:id="rId25"/>
    <p:sldId id="271" r:id="rId26"/>
    <p:sldId id="4321" r:id="rId27"/>
    <p:sldId id="4320" r:id="rId28"/>
  </p:sldIdLst>
  <p:sldSz cx="12192000" cy="6858000"/>
  <p:notesSz cx="7099300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 Jarsäter" initials="JJ" lastIdx="10" clrIdx="0">
    <p:extLst>
      <p:ext uri="{19B8F6BF-5375-455C-9EA6-DF929625EA0E}">
        <p15:presenceInfo xmlns:p15="http://schemas.microsoft.com/office/powerpoint/2012/main" userId="S::jenni.jarsater@sll.se::1d0b0f8e-53b6-48bf-b757-c120c4125940" providerId="AD"/>
      </p:ext>
    </p:extLst>
  </p:cmAuthor>
  <p:cmAuthor id="2" name="Cecilia Bååth" initials="CB" lastIdx="7" clrIdx="1">
    <p:extLst>
      <p:ext uri="{19B8F6BF-5375-455C-9EA6-DF929625EA0E}">
        <p15:presenceInfo xmlns:p15="http://schemas.microsoft.com/office/powerpoint/2012/main" userId="S::cecilia.baath@sll.se::5a568803-7d75-4e07-ab73-c7cc3f565e4f" providerId="AD"/>
      </p:ext>
    </p:extLst>
  </p:cmAuthor>
  <p:cmAuthor id="3" name="Emil Härenstam" initials="EH" lastIdx="2" clrIdx="2">
    <p:extLst>
      <p:ext uri="{19B8F6BF-5375-455C-9EA6-DF929625EA0E}">
        <p15:presenceInfo xmlns:p15="http://schemas.microsoft.com/office/powerpoint/2012/main" userId="S::emil.harenstam@regionstockholm.se::8e54a6c2-a215-41e4-a867-1fb74938d7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AEAF24-8861-8F96-C2F1-15994B7AA8B7}" v="82" dt="2023-06-14T12:58:05.926"/>
    <p1510:client id="{700C19C6-43B9-4AAA-4D36-3B17FC66B669}" v="60" dt="2023-06-14T12:30:20.144"/>
    <p1510:client id="{805BF753-EF57-49DC-AF0D-A92AD8D12DA5}" vWet="2" dt="2023-06-14T12:44:31.952"/>
    <p1510:client id="{8B205103-C584-0E0F-681B-A5019D0F9B9B}" v="8" dt="2023-06-14T13:54:43.1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ia Bååth" userId="S::cecilia.baath@regionstockholm.se::5a568803-7d75-4e07-ab73-c7cc3f565e4f" providerId="AD" clId="Web-{C9B171F4-FF52-457C-B26C-E43E9855B7AF}"/>
    <pc:docChg chg="modSld">
      <pc:chgData name="Cecilia Bååth" userId="S::cecilia.baath@regionstockholm.se::5a568803-7d75-4e07-ab73-c7cc3f565e4f" providerId="AD" clId="Web-{C9B171F4-FF52-457C-B26C-E43E9855B7AF}" dt="2021-11-30T14:37:39.660" v="1" actId="20577"/>
      <pc:docMkLst>
        <pc:docMk/>
      </pc:docMkLst>
      <pc:sldChg chg="modSp">
        <pc:chgData name="Cecilia Bååth" userId="S::cecilia.baath@regionstockholm.se::5a568803-7d75-4e07-ab73-c7cc3f565e4f" providerId="AD" clId="Web-{C9B171F4-FF52-457C-B26C-E43E9855B7AF}" dt="2021-11-30T14:37:39.660" v="1" actId="20577"/>
        <pc:sldMkLst>
          <pc:docMk/>
          <pc:sldMk cId="103620128" sldId="263"/>
        </pc:sldMkLst>
        <pc:spChg chg="mod">
          <ac:chgData name="Cecilia Bååth" userId="S::cecilia.baath@regionstockholm.se::5a568803-7d75-4e07-ab73-c7cc3f565e4f" providerId="AD" clId="Web-{C9B171F4-FF52-457C-B26C-E43E9855B7AF}" dt="2021-11-30T14:37:39.660" v="1" actId="20577"/>
          <ac:spMkLst>
            <pc:docMk/>
            <pc:sldMk cId="103620128" sldId="263"/>
            <ac:spMk id="3" creationId="{26D34C30-072B-46DB-BC7C-E946E257351B}"/>
          </ac:spMkLst>
        </pc:spChg>
      </pc:sldChg>
    </pc:docChg>
  </pc:docChgLst>
  <pc:docChgLst>
    <pc:chgData name="Linda Gyllström Krekula" userId="S::linda.gyllstrom-krekula@regionstockholm.se::ba52cd01-6005-45b1-bc60-1fff30a0bf6d" providerId="AD" clId="Web-{700C19C6-43B9-4AAA-4D36-3B17FC66B669}"/>
    <pc:docChg chg="modSld sldOrd">
      <pc:chgData name="Linda Gyllström Krekula" userId="S::linda.gyllstrom-krekula@regionstockholm.se::ba52cd01-6005-45b1-bc60-1fff30a0bf6d" providerId="AD" clId="Web-{700C19C6-43B9-4AAA-4D36-3B17FC66B669}" dt="2023-06-14T12:30:20.144" v="47"/>
      <pc:docMkLst>
        <pc:docMk/>
      </pc:docMkLst>
      <pc:sldChg chg="ord">
        <pc:chgData name="Linda Gyllström Krekula" userId="S::linda.gyllstrom-krekula@regionstockholm.se::ba52cd01-6005-45b1-bc60-1fff30a0bf6d" providerId="AD" clId="Web-{700C19C6-43B9-4AAA-4D36-3B17FC66B669}" dt="2023-06-14T12:22:47.910" v="1"/>
        <pc:sldMkLst>
          <pc:docMk/>
          <pc:sldMk cId="103620128" sldId="263"/>
        </pc:sldMkLst>
      </pc:sldChg>
      <pc:sldChg chg="modSp">
        <pc:chgData name="Linda Gyllström Krekula" userId="S::linda.gyllstrom-krekula@regionstockholm.se::ba52cd01-6005-45b1-bc60-1fff30a0bf6d" providerId="AD" clId="Web-{700C19C6-43B9-4AAA-4D36-3B17FC66B669}" dt="2023-06-14T12:28:04.108" v="34" actId="1076"/>
        <pc:sldMkLst>
          <pc:docMk/>
          <pc:sldMk cId="2058786632" sldId="1247"/>
        </pc:sldMkLst>
        <pc:spChg chg="mod">
          <ac:chgData name="Linda Gyllström Krekula" userId="S::linda.gyllstrom-krekula@regionstockholm.se::ba52cd01-6005-45b1-bc60-1fff30a0bf6d" providerId="AD" clId="Web-{700C19C6-43B9-4AAA-4D36-3B17FC66B669}" dt="2023-06-14T12:24:25.491" v="12" actId="20577"/>
          <ac:spMkLst>
            <pc:docMk/>
            <pc:sldMk cId="2058786632" sldId="1247"/>
            <ac:spMk id="3" creationId="{6BF05004-8892-4B87-BCAC-943A522A8A9E}"/>
          </ac:spMkLst>
        </pc:spChg>
        <pc:spChg chg="mod">
          <ac:chgData name="Linda Gyllström Krekula" userId="S::linda.gyllstrom-krekula@regionstockholm.se::ba52cd01-6005-45b1-bc60-1fff30a0bf6d" providerId="AD" clId="Web-{700C19C6-43B9-4AAA-4D36-3B17FC66B669}" dt="2023-06-14T12:27:58.358" v="33" actId="1076"/>
          <ac:spMkLst>
            <pc:docMk/>
            <pc:sldMk cId="2058786632" sldId="1247"/>
            <ac:spMk id="5" creationId="{A3671AC9-AF73-4706-9875-677712D4511E}"/>
          </ac:spMkLst>
        </pc:spChg>
        <pc:picChg chg="mod">
          <ac:chgData name="Linda Gyllström Krekula" userId="S::linda.gyllstrom-krekula@regionstockholm.se::ba52cd01-6005-45b1-bc60-1fff30a0bf6d" providerId="AD" clId="Web-{700C19C6-43B9-4AAA-4D36-3B17FC66B669}" dt="2023-06-14T12:28:04.108" v="34" actId="1076"/>
          <ac:picMkLst>
            <pc:docMk/>
            <pc:sldMk cId="2058786632" sldId="1247"/>
            <ac:picMk id="4" creationId="{4DC35B94-86E0-4163-B96C-0CCD271C02AE}"/>
          </ac:picMkLst>
        </pc:picChg>
      </pc:sldChg>
      <pc:sldChg chg="modSp">
        <pc:chgData name="Linda Gyllström Krekula" userId="S::linda.gyllstrom-krekula@regionstockholm.se::ba52cd01-6005-45b1-bc60-1fff30a0bf6d" providerId="AD" clId="Web-{700C19C6-43B9-4AAA-4D36-3B17FC66B669}" dt="2023-06-14T12:30:20.144" v="47"/>
        <pc:sldMkLst>
          <pc:docMk/>
          <pc:sldMk cId="1791632821" sldId="1254"/>
        </pc:sldMkLst>
        <pc:spChg chg="mod">
          <ac:chgData name="Linda Gyllström Krekula" userId="S::linda.gyllstrom-krekula@regionstockholm.se::ba52cd01-6005-45b1-bc60-1fff30a0bf6d" providerId="AD" clId="Web-{700C19C6-43B9-4AAA-4D36-3B17FC66B669}" dt="2023-06-14T12:30:20.144" v="47"/>
          <ac:spMkLst>
            <pc:docMk/>
            <pc:sldMk cId="1791632821" sldId="1254"/>
            <ac:spMk id="3" creationId="{F5AA8093-3D3F-46FD-8578-E81FE6AFB693}"/>
          </ac:spMkLst>
        </pc:spChg>
      </pc:sldChg>
    </pc:docChg>
  </pc:docChgLst>
  <pc:docChgLst>
    <pc:chgData name="Linda Gyllström Krekula" userId="S::linda.gyllstrom-krekula@regionstockholm.se::ba52cd01-6005-45b1-bc60-1fff30a0bf6d" providerId="AD" clId="Web-{F1C267B5-37BF-4EB6-892C-2A9D62AD1CEF}"/>
    <pc:docChg chg="modSld">
      <pc:chgData name="Linda Gyllström Krekula" userId="S::linda.gyllstrom-krekula@regionstockholm.se::ba52cd01-6005-45b1-bc60-1fff30a0bf6d" providerId="AD" clId="Web-{F1C267B5-37BF-4EB6-892C-2A9D62AD1CEF}" dt="2021-11-30T14:35:40.374" v="20" actId="1076"/>
      <pc:docMkLst>
        <pc:docMk/>
      </pc:docMkLst>
      <pc:sldChg chg="modSp">
        <pc:chgData name="Linda Gyllström Krekula" userId="S::linda.gyllstrom-krekula@regionstockholm.se::ba52cd01-6005-45b1-bc60-1fff30a0bf6d" providerId="AD" clId="Web-{F1C267B5-37BF-4EB6-892C-2A9D62AD1CEF}" dt="2021-11-30T14:35:40.374" v="20" actId="1076"/>
        <pc:sldMkLst>
          <pc:docMk/>
          <pc:sldMk cId="103620128" sldId="263"/>
        </pc:sldMkLst>
        <pc:spChg chg="mod">
          <ac:chgData name="Linda Gyllström Krekula" userId="S::linda.gyllstrom-krekula@regionstockholm.se::ba52cd01-6005-45b1-bc60-1fff30a0bf6d" providerId="AD" clId="Web-{F1C267B5-37BF-4EB6-892C-2A9D62AD1CEF}" dt="2021-11-30T14:35:40.374" v="20" actId="1076"/>
          <ac:spMkLst>
            <pc:docMk/>
            <pc:sldMk cId="103620128" sldId="263"/>
            <ac:spMk id="2" creationId="{81F4EFD6-BB72-466B-A15D-DF0A61044874}"/>
          </ac:spMkLst>
        </pc:spChg>
      </pc:sldChg>
      <pc:sldChg chg="modSp">
        <pc:chgData name="Linda Gyllström Krekula" userId="S::linda.gyllstrom-krekula@regionstockholm.se::ba52cd01-6005-45b1-bc60-1fff30a0bf6d" providerId="AD" clId="Web-{F1C267B5-37BF-4EB6-892C-2A9D62AD1CEF}" dt="2021-11-30T14:34:56.842" v="17" actId="1076"/>
        <pc:sldMkLst>
          <pc:docMk/>
          <pc:sldMk cId="844083600" sldId="264"/>
        </pc:sldMkLst>
        <pc:picChg chg="mod">
          <ac:chgData name="Linda Gyllström Krekula" userId="S::linda.gyllstrom-krekula@regionstockholm.se::ba52cd01-6005-45b1-bc60-1fff30a0bf6d" providerId="AD" clId="Web-{F1C267B5-37BF-4EB6-892C-2A9D62AD1CEF}" dt="2021-11-30T14:34:56.842" v="17" actId="1076"/>
          <ac:picMkLst>
            <pc:docMk/>
            <pc:sldMk cId="844083600" sldId="264"/>
            <ac:picMk id="5" creationId="{4862CD7D-73EE-42E4-B6AE-786DCA9B16D9}"/>
          </ac:picMkLst>
        </pc:picChg>
        <pc:picChg chg="mod">
          <ac:chgData name="Linda Gyllström Krekula" userId="S::linda.gyllstrom-krekula@regionstockholm.se::ba52cd01-6005-45b1-bc60-1fff30a0bf6d" providerId="AD" clId="Web-{F1C267B5-37BF-4EB6-892C-2A9D62AD1CEF}" dt="2021-11-30T14:34:41.794" v="14" actId="1076"/>
          <ac:picMkLst>
            <pc:docMk/>
            <pc:sldMk cId="844083600" sldId="264"/>
            <ac:picMk id="6" creationId="{83AF1429-1DF3-442F-94F1-6EA88BEC24B0}"/>
          </ac:picMkLst>
        </pc:picChg>
        <pc:picChg chg="mod">
          <ac:chgData name="Linda Gyllström Krekula" userId="S::linda.gyllstrom-krekula@regionstockholm.se::ba52cd01-6005-45b1-bc60-1fff30a0bf6d" providerId="AD" clId="Web-{F1C267B5-37BF-4EB6-892C-2A9D62AD1CEF}" dt="2021-11-30T14:34:41.794" v="15" actId="1076"/>
          <ac:picMkLst>
            <pc:docMk/>
            <pc:sldMk cId="844083600" sldId="264"/>
            <ac:picMk id="8" creationId="{81FF2F4C-79F4-44F2-B8EB-609F200F4ECD}"/>
          </ac:picMkLst>
        </pc:picChg>
      </pc:sldChg>
      <pc:sldChg chg="modSp">
        <pc:chgData name="Linda Gyllström Krekula" userId="S::linda.gyllstrom-krekula@regionstockholm.se::ba52cd01-6005-45b1-bc60-1fff30a0bf6d" providerId="AD" clId="Web-{F1C267B5-37BF-4EB6-892C-2A9D62AD1CEF}" dt="2021-11-30T14:33:20.542" v="10" actId="20577"/>
        <pc:sldMkLst>
          <pc:docMk/>
          <pc:sldMk cId="2689991467" sldId="278"/>
        </pc:sldMkLst>
        <pc:graphicFrameChg chg="modGraphic">
          <ac:chgData name="Linda Gyllström Krekula" userId="S::linda.gyllstrom-krekula@regionstockholm.se::ba52cd01-6005-45b1-bc60-1fff30a0bf6d" providerId="AD" clId="Web-{F1C267B5-37BF-4EB6-892C-2A9D62AD1CEF}" dt="2021-11-30T14:33:20.542" v="10" actId="20577"/>
          <ac:graphicFrameMkLst>
            <pc:docMk/>
            <pc:sldMk cId="2689991467" sldId="278"/>
            <ac:graphicFrameMk id="7" creationId="{30AFDA62-84BE-48A3-A706-FD4E8D5A2BF7}"/>
          </ac:graphicFrameMkLst>
        </pc:graphicFrameChg>
      </pc:sldChg>
      <pc:sldChg chg="modSp">
        <pc:chgData name="Linda Gyllström Krekula" userId="S::linda.gyllstrom-krekula@regionstockholm.se::ba52cd01-6005-45b1-bc60-1fff30a0bf6d" providerId="AD" clId="Web-{F1C267B5-37BF-4EB6-892C-2A9D62AD1CEF}" dt="2021-11-30T14:34:00.871" v="11" actId="20577"/>
        <pc:sldMkLst>
          <pc:docMk/>
          <pc:sldMk cId="2515115794" sldId="1246"/>
        </pc:sldMkLst>
        <pc:spChg chg="mod">
          <ac:chgData name="Linda Gyllström Krekula" userId="S::linda.gyllstrom-krekula@regionstockholm.se::ba52cd01-6005-45b1-bc60-1fff30a0bf6d" providerId="AD" clId="Web-{F1C267B5-37BF-4EB6-892C-2A9D62AD1CEF}" dt="2021-11-30T14:34:00.871" v="11" actId="20577"/>
          <ac:spMkLst>
            <pc:docMk/>
            <pc:sldMk cId="2515115794" sldId="1246"/>
            <ac:spMk id="6" creationId="{9BF5F788-A56B-4374-B11D-DBCC9E2B4094}"/>
          </ac:spMkLst>
        </pc:spChg>
      </pc:sldChg>
      <pc:sldChg chg="modSp">
        <pc:chgData name="Linda Gyllström Krekula" userId="S::linda.gyllstrom-krekula@regionstockholm.se::ba52cd01-6005-45b1-bc60-1fff30a0bf6d" providerId="AD" clId="Web-{F1C267B5-37BF-4EB6-892C-2A9D62AD1CEF}" dt="2021-11-30T14:31:04.336" v="2" actId="20577"/>
        <pc:sldMkLst>
          <pc:docMk/>
          <pc:sldMk cId="2058786632" sldId="1247"/>
        </pc:sldMkLst>
        <pc:spChg chg="mod">
          <ac:chgData name="Linda Gyllström Krekula" userId="S::linda.gyllstrom-krekula@regionstockholm.se::ba52cd01-6005-45b1-bc60-1fff30a0bf6d" providerId="AD" clId="Web-{F1C267B5-37BF-4EB6-892C-2A9D62AD1CEF}" dt="2021-11-30T14:31:04.336" v="2" actId="20577"/>
          <ac:spMkLst>
            <pc:docMk/>
            <pc:sldMk cId="2058786632" sldId="1247"/>
            <ac:spMk id="2" creationId="{EE882CE3-EE44-454B-9327-1F9BFA72288B}"/>
          </ac:spMkLst>
        </pc:spChg>
      </pc:sldChg>
      <pc:sldChg chg="modSp">
        <pc:chgData name="Linda Gyllström Krekula" userId="S::linda.gyllstrom-krekula@regionstockholm.se::ba52cd01-6005-45b1-bc60-1fff30a0bf6d" providerId="AD" clId="Web-{F1C267B5-37BF-4EB6-892C-2A9D62AD1CEF}" dt="2021-11-30T14:30:57.727" v="1" actId="20577"/>
        <pc:sldMkLst>
          <pc:docMk/>
          <pc:sldMk cId="1294445196" sldId="1250"/>
        </pc:sldMkLst>
        <pc:spChg chg="mod">
          <ac:chgData name="Linda Gyllström Krekula" userId="S::linda.gyllstrom-krekula@regionstockholm.se::ba52cd01-6005-45b1-bc60-1fff30a0bf6d" providerId="AD" clId="Web-{F1C267B5-37BF-4EB6-892C-2A9D62AD1CEF}" dt="2021-11-30T14:30:57.727" v="1" actId="20577"/>
          <ac:spMkLst>
            <pc:docMk/>
            <pc:sldMk cId="1294445196" sldId="1250"/>
            <ac:spMk id="2" creationId="{15803301-1936-402F-AC8C-92679EF93680}"/>
          </ac:spMkLst>
        </pc:spChg>
      </pc:sldChg>
      <pc:sldChg chg="modSp">
        <pc:chgData name="Linda Gyllström Krekula" userId="S::linda.gyllstrom-krekula@regionstockholm.se::ba52cd01-6005-45b1-bc60-1fff30a0bf6d" providerId="AD" clId="Web-{F1C267B5-37BF-4EB6-892C-2A9D62AD1CEF}" dt="2021-11-30T14:30:47.179" v="0" actId="20577"/>
        <pc:sldMkLst>
          <pc:docMk/>
          <pc:sldMk cId="3511296215" sldId="1264"/>
        </pc:sldMkLst>
        <pc:spChg chg="mod">
          <ac:chgData name="Linda Gyllström Krekula" userId="S::linda.gyllstrom-krekula@regionstockholm.se::ba52cd01-6005-45b1-bc60-1fff30a0bf6d" providerId="AD" clId="Web-{F1C267B5-37BF-4EB6-892C-2A9D62AD1CEF}" dt="2021-11-30T14:30:47.179" v="0" actId="20577"/>
          <ac:spMkLst>
            <pc:docMk/>
            <pc:sldMk cId="3511296215" sldId="1264"/>
            <ac:spMk id="2" creationId="{69137EF9-1305-4102-B4D1-2F84862E3032}"/>
          </ac:spMkLst>
        </pc:spChg>
      </pc:sldChg>
    </pc:docChg>
  </pc:docChgLst>
  <pc:docChgLst>
    <pc:chgData name="Linda Gyllström Krekula" userId="ba52cd01-6005-45b1-bc60-1fff30a0bf6d" providerId="ADAL" clId="{805BF753-EF57-49DC-AF0D-A92AD8D12DA5}"/>
    <pc:docChg chg="undo custSel modSld">
      <pc:chgData name="Linda Gyllström Krekula" userId="ba52cd01-6005-45b1-bc60-1fff30a0bf6d" providerId="ADAL" clId="{805BF753-EF57-49DC-AF0D-A92AD8D12DA5}" dt="2023-06-14T12:43:34.709" v="248" actId="6549"/>
      <pc:docMkLst>
        <pc:docMk/>
      </pc:docMkLst>
      <pc:sldChg chg="modSp mod">
        <pc:chgData name="Linda Gyllström Krekula" userId="ba52cd01-6005-45b1-bc60-1fff30a0bf6d" providerId="ADAL" clId="{805BF753-EF57-49DC-AF0D-A92AD8D12DA5}" dt="2023-06-14T12:43:34.709" v="248" actId="6549"/>
        <pc:sldMkLst>
          <pc:docMk/>
          <pc:sldMk cId="103620128" sldId="263"/>
        </pc:sldMkLst>
        <pc:spChg chg="mod">
          <ac:chgData name="Linda Gyllström Krekula" userId="ba52cd01-6005-45b1-bc60-1fff30a0bf6d" providerId="ADAL" clId="{805BF753-EF57-49DC-AF0D-A92AD8D12DA5}" dt="2023-06-14T12:43:34.709" v="248" actId="6549"/>
          <ac:spMkLst>
            <pc:docMk/>
            <pc:sldMk cId="103620128" sldId="263"/>
            <ac:spMk id="2" creationId="{81F4EFD6-BB72-466B-A15D-DF0A61044874}"/>
          </ac:spMkLst>
        </pc:spChg>
      </pc:sldChg>
      <pc:sldChg chg="modSp mod">
        <pc:chgData name="Linda Gyllström Krekula" userId="ba52cd01-6005-45b1-bc60-1fff30a0bf6d" providerId="ADAL" clId="{805BF753-EF57-49DC-AF0D-A92AD8D12DA5}" dt="2023-06-14T12:41:49.474" v="202" actId="1037"/>
        <pc:sldMkLst>
          <pc:docMk/>
          <pc:sldMk cId="360322922" sldId="271"/>
        </pc:sldMkLst>
        <pc:spChg chg="mod">
          <ac:chgData name="Linda Gyllström Krekula" userId="ba52cd01-6005-45b1-bc60-1fff30a0bf6d" providerId="ADAL" clId="{805BF753-EF57-49DC-AF0D-A92AD8D12DA5}" dt="2023-06-14T12:41:49.474" v="202" actId="1037"/>
          <ac:spMkLst>
            <pc:docMk/>
            <pc:sldMk cId="360322922" sldId="271"/>
            <ac:spMk id="3" creationId="{F50306BF-0F52-48F6-BA45-1C8DC2FF665E}"/>
          </ac:spMkLst>
        </pc:spChg>
      </pc:sldChg>
      <pc:sldChg chg="modSp mod">
        <pc:chgData name="Linda Gyllström Krekula" userId="ba52cd01-6005-45b1-bc60-1fff30a0bf6d" providerId="ADAL" clId="{805BF753-EF57-49DC-AF0D-A92AD8D12DA5}" dt="2023-06-14T12:33:58.551" v="24" actId="1076"/>
        <pc:sldMkLst>
          <pc:docMk/>
          <pc:sldMk cId="2689991467" sldId="278"/>
        </pc:sldMkLst>
        <pc:spChg chg="mod">
          <ac:chgData name="Linda Gyllström Krekula" userId="ba52cd01-6005-45b1-bc60-1fff30a0bf6d" providerId="ADAL" clId="{805BF753-EF57-49DC-AF0D-A92AD8D12DA5}" dt="2023-06-14T12:33:58.551" v="24" actId="1076"/>
          <ac:spMkLst>
            <pc:docMk/>
            <pc:sldMk cId="2689991467" sldId="278"/>
            <ac:spMk id="2" creationId="{533B9666-AEA2-4B60-99D8-0E4801BAA722}"/>
          </ac:spMkLst>
        </pc:spChg>
      </pc:sldChg>
      <pc:sldChg chg="modSp mod">
        <pc:chgData name="Linda Gyllström Krekula" userId="ba52cd01-6005-45b1-bc60-1fff30a0bf6d" providerId="ADAL" clId="{805BF753-EF57-49DC-AF0D-A92AD8D12DA5}" dt="2023-06-14T12:31:28.337" v="8" actId="1035"/>
        <pc:sldMkLst>
          <pc:docMk/>
          <pc:sldMk cId="1791632821" sldId="1254"/>
        </pc:sldMkLst>
        <pc:spChg chg="mod">
          <ac:chgData name="Linda Gyllström Krekula" userId="ba52cd01-6005-45b1-bc60-1fff30a0bf6d" providerId="ADAL" clId="{805BF753-EF57-49DC-AF0D-A92AD8D12DA5}" dt="2023-06-14T12:31:28.337" v="8" actId="1035"/>
          <ac:spMkLst>
            <pc:docMk/>
            <pc:sldMk cId="1791632821" sldId="1254"/>
            <ac:spMk id="3" creationId="{F5AA8093-3D3F-46FD-8578-E81FE6AFB693}"/>
          </ac:spMkLst>
        </pc:spChg>
        <pc:spChg chg="mod">
          <ac:chgData name="Linda Gyllström Krekula" userId="ba52cd01-6005-45b1-bc60-1fff30a0bf6d" providerId="ADAL" clId="{805BF753-EF57-49DC-AF0D-A92AD8D12DA5}" dt="2023-06-14T12:30:59.996" v="1" actId="1582"/>
          <ac:spMkLst>
            <pc:docMk/>
            <pc:sldMk cId="1791632821" sldId="1254"/>
            <ac:spMk id="5" creationId="{7CA88B3D-4103-4153-8AF1-77628F1A6D33}"/>
          </ac:spMkLst>
        </pc:spChg>
      </pc:sldChg>
      <pc:sldChg chg="modSp mod">
        <pc:chgData name="Linda Gyllström Krekula" userId="ba52cd01-6005-45b1-bc60-1fff30a0bf6d" providerId="ADAL" clId="{805BF753-EF57-49DC-AF0D-A92AD8D12DA5}" dt="2023-06-14T12:41:14.005" v="184" actId="20577"/>
        <pc:sldMkLst>
          <pc:docMk/>
          <pc:sldMk cId="4164721566" sldId="1260"/>
        </pc:sldMkLst>
        <pc:spChg chg="mod">
          <ac:chgData name="Linda Gyllström Krekula" userId="ba52cd01-6005-45b1-bc60-1fff30a0bf6d" providerId="ADAL" clId="{805BF753-EF57-49DC-AF0D-A92AD8D12DA5}" dt="2023-06-14T12:41:14.005" v="184" actId="20577"/>
          <ac:spMkLst>
            <pc:docMk/>
            <pc:sldMk cId="4164721566" sldId="1260"/>
            <ac:spMk id="5" creationId="{599067BD-3DFD-44D8-B1A3-E04EA3D63E94}"/>
          </ac:spMkLst>
        </pc:spChg>
      </pc:sldChg>
      <pc:sldChg chg="modSp mod">
        <pc:chgData name="Linda Gyllström Krekula" userId="ba52cd01-6005-45b1-bc60-1fff30a0bf6d" providerId="ADAL" clId="{805BF753-EF57-49DC-AF0D-A92AD8D12DA5}" dt="2023-06-14T12:40:06.433" v="152" actId="5793"/>
        <pc:sldMkLst>
          <pc:docMk/>
          <pc:sldMk cId="1044467666" sldId="1266"/>
        </pc:sldMkLst>
        <pc:spChg chg="mod">
          <ac:chgData name="Linda Gyllström Krekula" userId="ba52cd01-6005-45b1-bc60-1fff30a0bf6d" providerId="ADAL" clId="{805BF753-EF57-49DC-AF0D-A92AD8D12DA5}" dt="2023-06-14T12:40:06.433" v="152" actId="5793"/>
          <ac:spMkLst>
            <pc:docMk/>
            <pc:sldMk cId="1044467666" sldId="1266"/>
            <ac:spMk id="5" creationId="{599067BD-3DFD-44D8-B1A3-E04EA3D63E94}"/>
          </ac:spMkLst>
        </pc:spChg>
      </pc:sldChg>
      <pc:sldChg chg="modSp mod">
        <pc:chgData name="Linda Gyllström Krekula" userId="ba52cd01-6005-45b1-bc60-1fff30a0bf6d" providerId="ADAL" clId="{805BF753-EF57-49DC-AF0D-A92AD8D12DA5}" dt="2023-06-14T12:39:36.176" v="150" actId="1035"/>
        <pc:sldMkLst>
          <pc:docMk/>
          <pc:sldMk cId="2211848471" sldId="4251"/>
        </pc:sldMkLst>
        <pc:spChg chg="mod">
          <ac:chgData name="Linda Gyllström Krekula" userId="ba52cd01-6005-45b1-bc60-1fff30a0bf6d" providerId="ADAL" clId="{805BF753-EF57-49DC-AF0D-A92AD8D12DA5}" dt="2023-06-14T12:37:37.956" v="127" actId="1035"/>
          <ac:spMkLst>
            <pc:docMk/>
            <pc:sldMk cId="2211848471" sldId="4251"/>
            <ac:spMk id="34" creationId="{00000000-0000-0000-0000-000000000000}"/>
          </ac:spMkLst>
        </pc:spChg>
        <pc:spChg chg="mod">
          <ac:chgData name="Linda Gyllström Krekula" userId="ba52cd01-6005-45b1-bc60-1fff30a0bf6d" providerId="ADAL" clId="{805BF753-EF57-49DC-AF0D-A92AD8D12DA5}" dt="2023-06-14T12:39:36.176" v="150" actId="1035"/>
          <ac:spMkLst>
            <pc:docMk/>
            <pc:sldMk cId="2211848471" sldId="4251"/>
            <ac:spMk id="38" creationId="{F2AE6292-6D22-497C-A264-BE7F0021F6B4}"/>
          </ac:spMkLst>
        </pc:spChg>
        <pc:spChg chg="mod">
          <ac:chgData name="Linda Gyllström Krekula" userId="ba52cd01-6005-45b1-bc60-1fff30a0bf6d" providerId="ADAL" clId="{805BF753-EF57-49DC-AF0D-A92AD8D12DA5}" dt="2023-06-14T12:37:18.939" v="124" actId="1037"/>
          <ac:spMkLst>
            <pc:docMk/>
            <pc:sldMk cId="2211848471" sldId="4251"/>
            <ac:spMk id="39" creationId="{249A8690-DBC5-4580-B156-7E6BBC37C0C7}"/>
          </ac:spMkLst>
        </pc:spChg>
        <pc:spChg chg="mod">
          <ac:chgData name="Linda Gyllström Krekula" userId="ba52cd01-6005-45b1-bc60-1fff30a0bf6d" providerId="ADAL" clId="{805BF753-EF57-49DC-AF0D-A92AD8D12DA5}" dt="2023-06-14T12:39:11.015" v="137" actId="1036"/>
          <ac:spMkLst>
            <pc:docMk/>
            <pc:sldMk cId="2211848471" sldId="4251"/>
            <ac:spMk id="63" creationId="{00000000-0000-0000-0000-000000000000}"/>
          </ac:spMkLst>
        </pc:spChg>
        <pc:spChg chg="mod">
          <ac:chgData name="Linda Gyllström Krekula" userId="ba52cd01-6005-45b1-bc60-1fff30a0bf6d" providerId="ADAL" clId="{805BF753-EF57-49DC-AF0D-A92AD8D12DA5}" dt="2023-06-14T12:39:23.290" v="144" actId="1038"/>
          <ac:spMkLst>
            <pc:docMk/>
            <pc:sldMk cId="2211848471" sldId="4251"/>
            <ac:spMk id="91" creationId="{00000000-0000-0000-0000-000000000000}"/>
          </ac:spMkLst>
        </pc:spChg>
        <pc:spChg chg="mod">
          <ac:chgData name="Linda Gyllström Krekula" userId="ba52cd01-6005-45b1-bc60-1fff30a0bf6d" providerId="ADAL" clId="{805BF753-EF57-49DC-AF0D-A92AD8D12DA5}" dt="2023-06-14T12:34:42.628" v="27" actId="2085"/>
          <ac:spMkLst>
            <pc:docMk/>
            <pc:sldMk cId="2211848471" sldId="4251"/>
            <ac:spMk id="99" creationId="{00000000-0000-0000-0000-000000000000}"/>
          </ac:spMkLst>
        </pc:spChg>
        <pc:spChg chg="mod">
          <ac:chgData name="Linda Gyllström Krekula" userId="ba52cd01-6005-45b1-bc60-1fff30a0bf6d" providerId="ADAL" clId="{805BF753-EF57-49DC-AF0D-A92AD8D12DA5}" dt="2023-06-14T12:36:03.941" v="88" actId="1038"/>
          <ac:spMkLst>
            <pc:docMk/>
            <pc:sldMk cId="2211848471" sldId="4251"/>
            <ac:spMk id="102" creationId="{00000000-0000-0000-0000-000000000000}"/>
          </ac:spMkLst>
        </pc:spChg>
        <pc:spChg chg="mod">
          <ac:chgData name="Linda Gyllström Krekula" userId="ba52cd01-6005-45b1-bc60-1fff30a0bf6d" providerId="ADAL" clId="{805BF753-EF57-49DC-AF0D-A92AD8D12DA5}" dt="2023-06-14T12:34:50.063" v="28" actId="1038"/>
          <ac:spMkLst>
            <pc:docMk/>
            <pc:sldMk cId="2211848471" sldId="4251"/>
            <ac:spMk id="105" creationId="{00000000-0000-0000-0000-000000000000}"/>
          </ac:spMkLst>
        </pc:spChg>
        <pc:cxnChg chg="mod">
          <ac:chgData name="Linda Gyllström Krekula" userId="ba52cd01-6005-45b1-bc60-1fff30a0bf6d" providerId="ADAL" clId="{805BF753-EF57-49DC-AF0D-A92AD8D12DA5}" dt="2023-06-14T12:37:18.939" v="124" actId="1037"/>
          <ac:cxnSpMkLst>
            <pc:docMk/>
            <pc:sldMk cId="2211848471" sldId="4251"/>
            <ac:cxnSpMk id="46" creationId="{89B184FB-7B22-462E-A3D4-7314E3A11723}"/>
          </ac:cxnSpMkLst>
        </pc:cxnChg>
        <pc:cxnChg chg="mod">
          <ac:chgData name="Linda Gyllström Krekula" userId="ba52cd01-6005-45b1-bc60-1fff30a0bf6d" providerId="ADAL" clId="{805BF753-EF57-49DC-AF0D-A92AD8D12DA5}" dt="2023-06-14T12:36:51.670" v="112" actId="1038"/>
          <ac:cxnSpMkLst>
            <pc:docMk/>
            <pc:sldMk cId="2211848471" sldId="4251"/>
            <ac:cxnSpMk id="47" creationId="{9C59F117-8816-4932-A1AF-B6BD698DB09D}"/>
          </ac:cxnSpMkLst>
        </pc:cxnChg>
        <pc:cxnChg chg="mod">
          <ac:chgData name="Linda Gyllström Krekula" userId="ba52cd01-6005-45b1-bc60-1fff30a0bf6d" providerId="ADAL" clId="{805BF753-EF57-49DC-AF0D-A92AD8D12DA5}" dt="2023-06-14T12:36:03.941" v="88" actId="1038"/>
          <ac:cxnSpMkLst>
            <pc:docMk/>
            <pc:sldMk cId="2211848471" sldId="4251"/>
            <ac:cxnSpMk id="104" creationId="{00000000-0000-0000-0000-000000000000}"/>
          </ac:cxnSpMkLst>
        </pc:cxnChg>
      </pc:sldChg>
      <pc:sldChg chg="modSp mod">
        <pc:chgData name="Linda Gyllström Krekula" userId="ba52cd01-6005-45b1-bc60-1fff30a0bf6d" providerId="ADAL" clId="{805BF753-EF57-49DC-AF0D-A92AD8D12DA5}" dt="2023-06-14T12:33:02.111" v="17" actId="1076"/>
        <pc:sldMkLst>
          <pc:docMk/>
          <pc:sldMk cId="398530946" sldId="4318"/>
        </pc:sldMkLst>
        <pc:spChg chg="mod">
          <ac:chgData name="Linda Gyllström Krekula" userId="ba52cd01-6005-45b1-bc60-1fff30a0bf6d" providerId="ADAL" clId="{805BF753-EF57-49DC-AF0D-A92AD8D12DA5}" dt="2023-06-14T12:33:02.111" v="17" actId="1076"/>
          <ac:spMkLst>
            <pc:docMk/>
            <pc:sldMk cId="398530946" sldId="4318"/>
            <ac:spMk id="2" creationId="{4465DA9D-34D7-4CE1-9686-0795F2383EF1}"/>
          </ac:spMkLst>
        </pc:spChg>
      </pc:sldChg>
      <pc:sldChg chg="modSp mod">
        <pc:chgData name="Linda Gyllström Krekula" userId="ba52cd01-6005-45b1-bc60-1fff30a0bf6d" providerId="ADAL" clId="{805BF753-EF57-49DC-AF0D-A92AD8D12DA5}" dt="2023-06-14T12:42:46.648" v="245" actId="1036"/>
        <pc:sldMkLst>
          <pc:docMk/>
          <pc:sldMk cId="3636499786" sldId="4319"/>
        </pc:sldMkLst>
        <pc:spChg chg="mod">
          <ac:chgData name="Linda Gyllström Krekula" userId="ba52cd01-6005-45b1-bc60-1fff30a0bf6d" providerId="ADAL" clId="{805BF753-EF57-49DC-AF0D-A92AD8D12DA5}" dt="2023-06-14T12:42:32.937" v="219" actId="1036"/>
          <ac:spMkLst>
            <pc:docMk/>
            <pc:sldMk cId="3636499786" sldId="4319"/>
            <ac:spMk id="2" creationId="{B380DFE9-8F84-8CB2-A9A6-19BE23E91B76}"/>
          </ac:spMkLst>
        </pc:spChg>
        <pc:spChg chg="mod">
          <ac:chgData name="Linda Gyllström Krekula" userId="ba52cd01-6005-45b1-bc60-1fff30a0bf6d" providerId="ADAL" clId="{805BF753-EF57-49DC-AF0D-A92AD8D12DA5}" dt="2023-06-14T12:42:32.937" v="219" actId="1036"/>
          <ac:spMkLst>
            <pc:docMk/>
            <pc:sldMk cId="3636499786" sldId="4319"/>
            <ac:spMk id="54" creationId="{404F8C28-4926-B04E-ABDE-B3DFA51BEE6B}"/>
          </ac:spMkLst>
        </pc:spChg>
        <pc:picChg chg="mod">
          <ac:chgData name="Linda Gyllström Krekula" userId="ba52cd01-6005-45b1-bc60-1fff30a0bf6d" providerId="ADAL" clId="{805BF753-EF57-49DC-AF0D-A92AD8D12DA5}" dt="2023-06-14T12:42:46.648" v="245" actId="1036"/>
          <ac:picMkLst>
            <pc:docMk/>
            <pc:sldMk cId="3636499786" sldId="4319"/>
            <ac:picMk id="53" creationId="{260E91D3-CA6A-7441-B883-7769F7A025BE}"/>
          </ac:picMkLst>
        </pc:picChg>
      </pc:sldChg>
    </pc:docChg>
  </pc:docChgLst>
  <pc:docChgLst>
    <pc:chgData name="Jenni Jarsäter" userId="S::jenni.jarsater@regionstockholm.se::1d0b0f8e-53b6-48bf-b757-c120c4125940" providerId="AD" clId="Web-{F92B9319-2555-4342-824D-397F89E8ACF1}"/>
    <pc:docChg chg="addSld delSld modSld">
      <pc:chgData name="Jenni Jarsäter" userId="S::jenni.jarsater@regionstockholm.se::1d0b0f8e-53b6-48bf-b757-c120c4125940" providerId="AD" clId="Web-{F92B9319-2555-4342-824D-397F89E8ACF1}" dt="2021-11-30T13:43:32.988" v="324"/>
      <pc:docMkLst>
        <pc:docMk/>
      </pc:docMkLst>
      <pc:sldChg chg="delSp">
        <pc:chgData name="Jenni Jarsäter" userId="S::jenni.jarsater@regionstockholm.se::1d0b0f8e-53b6-48bf-b757-c120c4125940" providerId="AD" clId="Web-{F92B9319-2555-4342-824D-397F89E8ACF1}" dt="2021-11-30T13:43:32.988" v="324"/>
        <pc:sldMkLst>
          <pc:docMk/>
          <pc:sldMk cId="844083600" sldId="264"/>
        </pc:sldMkLst>
        <pc:picChg chg="del">
          <ac:chgData name="Jenni Jarsäter" userId="S::jenni.jarsater@regionstockholm.se::1d0b0f8e-53b6-48bf-b757-c120c4125940" providerId="AD" clId="Web-{F92B9319-2555-4342-824D-397F89E8ACF1}" dt="2021-11-30T13:43:23.894" v="323"/>
          <ac:picMkLst>
            <pc:docMk/>
            <pc:sldMk cId="844083600" sldId="264"/>
            <ac:picMk id="8" creationId="{02AEDE2B-B901-450B-B185-F51000DA9321}"/>
          </ac:picMkLst>
        </pc:picChg>
        <pc:picChg chg="del">
          <ac:chgData name="Jenni Jarsäter" userId="S::jenni.jarsater@regionstockholm.se::1d0b0f8e-53b6-48bf-b757-c120c4125940" providerId="AD" clId="Web-{F92B9319-2555-4342-824D-397F89E8ACF1}" dt="2021-11-30T13:43:32.988" v="324"/>
          <ac:picMkLst>
            <pc:docMk/>
            <pc:sldMk cId="844083600" sldId="264"/>
            <ac:picMk id="9" creationId="{35025331-4695-4CBE-81F0-5E7EBE75165F}"/>
          </ac:picMkLst>
        </pc:picChg>
      </pc:sldChg>
      <pc:sldChg chg="addSp delSp modSp">
        <pc:chgData name="Jenni Jarsäter" userId="S::jenni.jarsater@regionstockholm.se::1d0b0f8e-53b6-48bf-b757-c120c4125940" providerId="AD" clId="Web-{F92B9319-2555-4342-824D-397F89E8ACF1}" dt="2021-11-30T13:36:59.135" v="273" actId="14100"/>
        <pc:sldMkLst>
          <pc:docMk/>
          <pc:sldMk cId="1198883041" sldId="1220"/>
        </pc:sldMkLst>
        <pc:spChg chg="add mod">
          <ac:chgData name="Jenni Jarsäter" userId="S::jenni.jarsater@regionstockholm.se::1d0b0f8e-53b6-48bf-b757-c120c4125940" providerId="AD" clId="Web-{F92B9319-2555-4342-824D-397F89E8ACF1}" dt="2021-11-30T13:33:46.834" v="230" actId="1076"/>
          <ac:spMkLst>
            <pc:docMk/>
            <pc:sldMk cId="1198883041" sldId="1220"/>
            <ac:spMk id="2" creationId="{46B9A5E5-E177-48FF-8684-270D09CADA53}"/>
          </ac:spMkLst>
        </pc:spChg>
        <pc:spChg chg="add del">
          <ac:chgData name="Jenni Jarsäter" userId="S::jenni.jarsater@regionstockholm.se::1d0b0f8e-53b6-48bf-b757-c120c4125940" providerId="AD" clId="Web-{F92B9319-2555-4342-824D-397F89E8ACF1}" dt="2021-11-30T13:36:49.947" v="272"/>
          <ac:spMkLst>
            <pc:docMk/>
            <pc:sldMk cId="1198883041" sldId="1220"/>
            <ac:spMk id="3" creationId="{3645FDE1-E7FE-4201-9EBF-B9C966A57AE6}"/>
          </ac:spMkLst>
        </pc:spChg>
        <pc:spChg chg="mod">
          <ac:chgData name="Jenni Jarsäter" userId="S::jenni.jarsater@regionstockholm.se::1d0b0f8e-53b6-48bf-b757-c120c4125940" providerId="AD" clId="Web-{F92B9319-2555-4342-824D-397F89E8ACF1}" dt="2021-11-30T13:35:01.790" v="242" actId="20577"/>
          <ac:spMkLst>
            <pc:docMk/>
            <pc:sldMk cId="1198883041" sldId="1220"/>
            <ac:spMk id="14" creationId="{687F794D-9ACB-45FC-B8C9-39B6D7EC4375}"/>
          </ac:spMkLst>
        </pc:spChg>
        <pc:spChg chg="mod">
          <ac:chgData name="Jenni Jarsäter" userId="S::jenni.jarsater@regionstockholm.se::1d0b0f8e-53b6-48bf-b757-c120c4125940" providerId="AD" clId="Web-{F92B9319-2555-4342-824D-397F89E8ACF1}" dt="2021-11-30T13:34:13.756" v="234" actId="1076"/>
          <ac:spMkLst>
            <pc:docMk/>
            <pc:sldMk cId="1198883041" sldId="1220"/>
            <ac:spMk id="15" creationId="{4D3F65A7-227D-4094-938D-82541F9ABDF2}"/>
          </ac:spMkLst>
        </pc:spChg>
        <pc:spChg chg="del mod">
          <ac:chgData name="Jenni Jarsäter" userId="S::jenni.jarsater@regionstockholm.se::1d0b0f8e-53b6-48bf-b757-c120c4125940" providerId="AD" clId="Web-{F92B9319-2555-4342-824D-397F89E8ACF1}" dt="2021-11-30T13:32:28.269" v="215"/>
          <ac:spMkLst>
            <pc:docMk/>
            <pc:sldMk cId="1198883041" sldId="1220"/>
            <ac:spMk id="16" creationId="{027A420C-4685-4365-AC79-08287C35B57F}"/>
          </ac:spMkLst>
        </pc:spChg>
        <pc:spChg chg="del">
          <ac:chgData name="Jenni Jarsäter" userId="S::jenni.jarsater@regionstockholm.se::1d0b0f8e-53b6-48bf-b757-c120c4125940" providerId="AD" clId="Web-{F92B9319-2555-4342-824D-397F89E8ACF1}" dt="2021-11-30T13:35:42.664" v="253"/>
          <ac:spMkLst>
            <pc:docMk/>
            <pc:sldMk cId="1198883041" sldId="1220"/>
            <ac:spMk id="19" creationId="{7549817B-483C-4DA9-BF9A-B48CB553A821}"/>
          </ac:spMkLst>
        </pc:spChg>
        <pc:spChg chg="mod">
          <ac:chgData name="Jenni Jarsäter" userId="S::jenni.jarsater@regionstockholm.se::1d0b0f8e-53b6-48bf-b757-c120c4125940" providerId="AD" clId="Web-{F92B9319-2555-4342-824D-397F89E8ACF1}" dt="2021-11-30T13:36:42.353" v="271" actId="1076"/>
          <ac:spMkLst>
            <pc:docMk/>
            <pc:sldMk cId="1198883041" sldId="1220"/>
            <ac:spMk id="20" creationId="{948F499A-D2BE-47CF-87D3-A146FF28C874}"/>
          </ac:spMkLst>
        </pc:spChg>
        <pc:spChg chg="add mod">
          <ac:chgData name="Jenni Jarsäter" userId="S::jenni.jarsater@regionstockholm.se::1d0b0f8e-53b6-48bf-b757-c120c4125940" providerId="AD" clId="Web-{F92B9319-2555-4342-824D-397F89E8ACF1}" dt="2021-11-30T13:36:59.135" v="273" actId="14100"/>
          <ac:spMkLst>
            <pc:docMk/>
            <pc:sldMk cId="1198883041" sldId="1220"/>
            <ac:spMk id="21" creationId="{C4118C02-E5B0-455F-9003-D17F6C717E70}"/>
          </ac:spMkLst>
        </pc:spChg>
        <pc:spChg chg="mod">
          <ac:chgData name="Jenni Jarsäter" userId="S::jenni.jarsater@regionstockholm.se::1d0b0f8e-53b6-48bf-b757-c120c4125940" providerId="AD" clId="Web-{F92B9319-2555-4342-824D-397F89E8ACF1}" dt="2021-11-30T13:33:12.615" v="223" actId="1076"/>
          <ac:spMkLst>
            <pc:docMk/>
            <pc:sldMk cId="1198883041" sldId="1220"/>
            <ac:spMk id="31746" creationId="{69B507A5-455F-4508-9827-037BAA89F522}"/>
          </ac:spMkLst>
        </pc:spChg>
        <pc:spChg chg="mod">
          <ac:chgData name="Jenni Jarsäter" userId="S::jenni.jarsater@regionstockholm.se::1d0b0f8e-53b6-48bf-b757-c120c4125940" providerId="AD" clId="Web-{F92B9319-2555-4342-824D-397F89E8ACF1}" dt="2021-11-30T13:34:46.694" v="238" actId="1076"/>
          <ac:spMkLst>
            <pc:docMk/>
            <pc:sldMk cId="1198883041" sldId="1220"/>
            <ac:spMk id="31747" creationId="{BEE74CDB-DAB1-4F26-8C85-C6DA1BD5C423}"/>
          </ac:spMkLst>
        </pc:spChg>
        <pc:spChg chg="mod">
          <ac:chgData name="Jenni Jarsäter" userId="S::jenni.jarsater@regionstockholm.se::1d0b0f8e-53b6-48bf-b757-c120c4125940" providerId="AD" clId="Web-{F92B9319-2555-4342-824D-397F89E8ACF1}" dt="2021-11-30T13:35:33.836" v="249" actId="14100"/>
          <ac:spMkLst>
            <pc:docMk/>
            <pc:sldMk cId="1198883041" sldId="1220"/>
            <ac:spMk id="31748" creationId="{907F40AA-34BC-4256-B7E0-A7EA107600AF}"/>
          </ac:spMkLst>
        </pc:spChg>
        <pc:spChg chg="mod">
          <ac:chgData name="Jenni Jarsäter" userId="S::jenni.jarsater@regionstockholm.se::1d0b0f8e-53b6-48bf-b757-c120c4125940" providerId="AD" clId="Web-{F92B9319-2555-4342-824D-397F89E8ACF1}" dt="2021-11-30T13:35:22.273" v="246" actId="20577"/>
          <ac:spMkLst>
            <pc:docMk/>
            <pc:sldMk cId="1198883041" sldId="1220"/>
            <ac:spMk id="31749" creationId="{AA9DA70C-8557-444D-ACD1-546CB35FFB20}"/>
          </ac:spMkLst>
        </pc:spChg>
        <pc:spChg chg="mod">
          <ac:chgData name="Jenni Jarsäter" userId="S::jenni.jarsater@regionstockholm.se::1d0b0f8e-53b6-48bf-b757-c120c4125940" providerId="AD" clId="Web-{F92B9319-2555-4342-824D-397F89E8ACF1}" dt="2021-11-30T13:36:07.931" v="263" actId="20577"/>
          <ac:spMkLst>
            <pc:docMk/>
            <pc:sldMk cId="1198883041" sldId="1220"/>
            <ac:spMk id="31754" creationId="{367F4791-4330-4DBC-AB47-920D90CE175C}"/>
          </ac:spMkLst>
        </pc:spChg>
      </pc:sldChg>
      <pc:sldChg chg="delSp modSp del">
        <pc:chgData name="Jenni Jarsäter" userId="S::jenni.jarsater@regionstockholm.se::1d0b0f8e-53b6-48bf-b757-c120c4125940" providerId="AD" clId="Web-{F92B9319-2555-4342-824D-397F89E8ACF1}" dt="2021-11-30T13:41:37.360" v="322"/>
        <pc:sldMkLst>
          <pc:docMk/>
          <pc:sldMk cId="0" sldId="1234"/>
        </pc:sldMkLst>
        <pc:spChg chg="del">
          <ac:chgData name="Jenni Jarsäter" userId="S::jenni.jarsater@regionstockholm.se::1d0b0f8e-53b6-48bf-b757-c120c4125940" providerId="AD" clId="Web-{F92B9319-2555-4342-824D-397F89E8ACF1}" dt="2021-11-30T13:37:31.526" v="275"/>
          <ac:spMkLst>
            <pc:docMk/>
            <pc:sldMk cId="0" sldId="1234"/>
            <ac:spMk id="15" creationId="{42730C6B-D114-4422-984B-EC845FA2BDB3}"/>
          </ac:spMkLst>
        </pc:spChg>
        <pc:spChg chg="mod">
          <ac:chgData name="Jenni Jarsäter" userId="S::jenni.jarsater@regionstockholm.se::1d0b0f8e-53b6-48bf-b757-c120c4125940" providerId="AD" clId="Web-{F92B9319-2555-4342-824D-397F89E8ACF1}" dt="2021-11-30T13:39:22.654" v="307" actId="20577"/>
          <ac:spMkLst>
            <pc:docMk/>
            <pc:sldMk cId="0" sldId="1234"/>
            <ac:spMk id="17" creationId="{DA883484-8F1A-4334-B47A-90597212937D}"/>
          </ac:spMkLst>
        </pc:spChg>
        <pc:spChg chg="del mod">
          <ac:chgData name="Jenni Jarsäter" userId="S::jenni.jarsater@regionstockholm.se::1d0b0f8e-53b6-48bf-b757-c120c4125940" providerId="AD" clId="Web-{F92B9319-2555-4342-824D-397F89E8ACF1}" dt="2021-11-30T13:37:34.136" v="276"/>
          <ac:spMkLst>
            <pc:docMk/>
            <pc:sldMk cId="0" sldId="1234"/>
            <ac:spMk id="19" creationId="{7549817B-483C-4DA9-BF9A-B48CB553A821}"/>
          </ac:spMkLst>
        </pc:spChg>
        <pc:spChg chg="mod">
          <ac:chgData name="Jenni Jarsäter" userId="S::jenni.jarsater@regionstockholm.se::1d0b0f8e-53b6-48bf-b757-c120c4125940" providerId="AD" clId="Web-{F92B9319-2555-4342-824D-397F89E8ACF1}" dt="2021-11-30T13:39:13.904" v="305" actId="20577"/>
          <ac:spMkLst>
            <pc:docMk/>
            <pc:sldMk cId="0" sldId="1234"/>
            <ac:spMk id="31747" creationId="{BEE74CDB-DAB1-4F26-8C85-C6DA1BD5C423}"/>
          </ac:spMkLst>
        </pc:spChg>
      </pc:sldChg>
      <pc:sldChg chg="modSp">
        <pc:chgData name="Jenni Jarsäter" userId="S::jenni.jarsater@regionstockholm.se::1d0b0f8e-53b6-48bf-b757-c120c4125940" providerId="AD" clId="Web-{F92B9319-2555-4342-824D-397F89E8ACF1}" dt="2021-11-30T13:29:45.406" v="213" actId="20577"/>
        <pc:sldMkLst>
          <pc:docMk/>
          <pc:sldMk cId="1294445196" sldId="1250"/>
        </pc:sldMkLst>
        <pc:spChg chg="mod">
          <ac:chgData name="Jenni Jarsäter" userId="S::jenni.jarsater@regionstockholm.se::1d0b0f8e-53b6-48bf-b757-c120c4125940" providerId="AD" clId="Web-{F92B9319-2555-4342-824D-397F89E8ACF1}" dt="2021-11-30T13:29:45.406" v="213" actId="20577"/>
          <ac:spMkLst>
            <pc:docMk/>
            <pc:sldMk cId="1294445196" sldId="1250"/>
            <ac:spMk id="3" creationId="{A72C832F-491F-41E7-93E0-C0CD0381A30B}"/>
          </ac:spMkLst>
        </pc:spChg>
      </pc:sldChg>
      <pc:sldChg chg="modSp">
        <pc:chgData name="Jenni Jarsäter" userId="S::jenni.jarsater@regionstockholm.se::1d0b0f8e-53b6-48bf-b757-c120c4125940" providerId="AD" clId="Web-{F92B9319-2555-4342-824D-397F89E8ACF1}" dt="2021-11-30T13:29:24.687" v="211" actId="20577"/>
        <pc:sldMkLst>
          <pc:docMk/>
          <pc:sldMk cId="1044467666" sldId="1266"/>
        </pc:sldMkLst>
        <pc:spChg chg="mod">
          <ac:chgData name="Jenni Jarsäter" userId="S::jenni.jarsater@regionstockholm.se::1d0b0f8e-53b6-48bf-b757-c120c4125940" providerId="AD" clId="Web-{F92B9319-2555-4342-824D-397F89E8ACF1}" dt="2021-11-30T13:25:22.509" v="73" actId="14100"/>
          <ac:spMkLst>
            <pc:docMk/>
            <pc:sldMk cId="1044467666" sldId="1266"/>
            <ac:spMk id="2" creationId="{4962E2B0-D5A0-450C-99A0-A687B57A5998}"/>
          </ac:spMkLst>
        </pc:spChg>
        <pc:spChg chg="mod">
          <ac:chgData name="Jenni Jarsäter" userId="S::jenni.jarsater@regionstockholm.se::1d0b0f8e-53b6-48bf-b757-c120c4125940" providerId="AD" clId="Web-{F92B9319-2555-4342-824D-397F89E8ACF1}" dt="2021-11-30T13:29:24.687" v="211" actId="20577"/>
          <ac:spMkLst>
            <pc:docMk/>
            <pc:sldMk cId="1044467666" sldId="1266"/>
            <ac:spMk id="5" creationId="{599067BD-3DFD-44D8-B1A3-E04EA3D63E94}"/>
          </ac:spMkLst>
        </pc:spChg>
      </pc:sldChg>
      <pc:sldChg chg="del">
        <pc:chgData name="Jenni Jarsäter" userId="S::jenni.jarsater@regionstockholm.se::1d0b0f8e-53b6-48bf-b757-c120c4125940" providerId="AD" clId="Web-{F92B9319-2555-4342-824D-397F89E8ACF1}" dt="2021-11-30T13:28:02.169" v="204"/>
        <pc:sldMkLst>
          <pc:docMk/>
          <pc:sldMk cId="414919274" sldId="1267"/>
        </pc:sldMkLst>
      </pc:sldChg>
      <pc:sldChg chg="new del">
        <pc:chgData name="Jenni Jarsäter" userId="S::jenni.jarsater@regionstockholm.se::1d0b0f8e-53b6-48bf-b757-c120c4125940" providerId="AD" clId="Web-{F92B9319-2555-4342-824D-397F89E8ACF1}" dt="2021-11-30T13:38:14.184" v="279"/>
        <pc:sldMkLst>
          <pc:docMk/>
          <pc:sldMk cId="2841549768" sldId="1267"/>
        </pc:sldMkLst>
      </pc:sldChg>
      <pc:sldChg chg="delSp modSp add replId modNotes">
        <pc:chgData name="Jenni Jarsäter" userId="S::jenni.jarsater@regionstockholm.se::1d0b0f8e-53b6-48bf-b757-c120c4125940" providerId="AD" clId="Web-{F92B9319-2555-4342-824D-397F89E8ACF1}" dt="2021-11-30T13:41:36.048" v="321"/>
        <pc:sldMkLst>
          <pc:docMk/>
          <pc:sldMk cId="1540062540" sldId="1268"/>
        </pc:sldMkLst>
        <pc:spChg chg="mod">
          <ac:chgData name="Jenni Jarsäter" userId="S::jenni.jarsater@regionstockholm.se::1d0b0f8e-53b6-48bf-b757-c120c4125940" providerId="AD" clId="Web-{F92B9319-2555-4342-824D-397F89E8ACF1}" dt="2021-11-30T13:40:37.265" v="317" actId="14100"/>
          <ac:spMkLst>
            <pc:docMk/>
            <pc:sldMk cId="1540062540" sldId="1268"/>
            <ac:spMk id="2" creationId="{46B9A5E5-E177-48FF-8684-270D09CADA53}"/>
          </ac:spMkLst>
        </pc:spChg>
        <pc:spChg chg="del mod">
          <ac:chgData name="Jenni Jarsäter" userId="S::jenni.jarsater@regionstockholm.se::1d0b0f8e-53b6-48bf-b757-c120c4125940" providerId="AD" clId="Web-{F92B9319-2555-4342-824D-397F89E8ACF1}" dt="2021-11-30T13:40:21.405" v="315"/>
          <ac:spMkLst>
            <pc:docMk/>
            <pc:sldMk cId="1540062540" sldId="1268"/>
            <ac:spMk id="14" creationId="{687F794D-9ACB-45FC-B8C9-39B6D7EC4375}"/>
          </ac:spMkLst>
        </pc:spChg>
        <pc:spChg chg="mod">
          <ac:chgData name="Jenni Jarsäter" userId="S::jenni.jarsater@regionstockholm.se::1d0b0f8e-53b6-48bf-b757-c120c4125940" providerId="AD" clId="Web-{F92B9319-2555-4342-824D-397F89E8ACF1}" dt="2021-11-30T13:40:47.500" v="319" actId="1076"/>
          <ac:spMkLst>
            <pc:docMk/>
            <pc:sldMk cId="1540062540" sldId="1268"/>
            <ac:spMk id="20" creationId="{948F499A-D2BE-47CF-87D3-A146FF28C874}"/>
          </ac:spMkLst>
        </pc:spChg>
        <pc:spChg chg="mod">
          <ac:chgData name="Jenni Jarsäter" userId="S::jenni.jarsater@regionstockholm.se::1d0b0f8e-53b6-48bf-b757-c120c4125940" providerId="AD" clId="Web-{F92B9319-2555-4342-824D-397F89E8ACF1}" dt="2021-11-30T13:40:40.750" v="318" actId="14100"/>
          <ac:spMkLst>
            <pc:docMk/>
            <pc:sldMk cId="1540062540" sldId="1268"/>
            <ac:spMk id="21" creationId="{C4118C02-E5B0-455F-9003-D17F6C717E70}"/>
          </ac:spMkLst>
        </pc:spChg>
        <pc:spChg chg="mod">
          <ac:chgData name="Jenni Jarsäter" userId="S::jenni.jarsater@regionstockholm.se::1d0b0f8e-53b6-48bf-b757-c120c4125940" providerId="AD" clId="Web-{F92B9319-2555-4342-824D-397F89E8ACF1}" dt="2021-11-30T13:40:06.686" v="314" actId="1076"/>
          <ac:spMkLst>
            <pc:docMk/>
            <pc:sldMk cId="1540062540" sldId="1268"/>
            <ac:spMk id="31747" creationId="{BEE74CDB-DAB1-4F26-8C85-C6DA1BD5C423}"/>
          </ac:spMkLst>
        </pc:spChg>
        <pc:spChg chg="mod">
          <ac:chgData name="Jenni Jarsäter" userId="S::jenni.jarsater@regionstockholm.se::1d0b0f8e-53b6-48bf-b757-c120c4125940" providerId="AD" clId="Web-{F92B9319-2555-4342-824D-397F89E8ACF1}" dt="2021-11-30T13:40:03.483" v="313" actId="1076"/>
          <ac:spMkLst>
            <pc:docMk/>
            <pc:sldMk cId="1540062540" sldId="1268"/>
            <ac:spMk id="31748" creationId="{907F40AA-34BC-4256-B7E0-A7EA107600AF}"/>
          </ac:spMkLst>
        </pc:spChg>
        <pc:spChg chg="mod">
          <ac:chgData name="Jenni Jarsäter" userId="S::jenni.jarsater@regionstockholm.se::1d0b0f8e-53b6-48bf-b757-c120c4125940" providerId="AD" clId="Web-{F92B9319-2555-4342-824D-397F89E8ACF1}" dt="2021-11-30T13:39:59.421" v="312" actId="1076"/>
          <ac:spMkLst>
            <pc:docMk/>
            <pc:sldMk cId="1540062540" sldId="1268"/>
            <ac:spMk id="31749" creationId="{AA9DA70C-8557-444D-ACD1-546CB35FFB20}"/>
          </ac:spMkLst>
        </pc:spChg>
        <pc:spChg chg="mod">
          <ac:chgData name="Jenni Jarsäter" userId="S::jenni.jarsater@regionstockholm.se::1d0b0f8e-53b6-48bf-b757-c120c4125940" providerId="AD" clId="Web-{F92B9319-2555-4342-824D-397F89E8ACF1}" dt="2021-11-30T13:39:52.811" v="310" actId="14100"/>
          <ac:spMkLst>
            <pc:docMk/>
            <pc:sldMk cId="1540062540" sldId="1268"/>
            <ac:spMk id="31750" creationId="{F0A90482-2020-4E2C-95DA-E1B98397B24C}"/>
          </ac:spMkLst>
        </pc:spChg>
      </pc:sldChg>
    </pc:docChg>
  </pc:docChgLst>
  <pc:docChgLst>
    <pc:chgData name="Linda Gyllström Krekula" userId="S::linda.gyllstrom-krekula@regionstockholm.se::ba52cd01-6005-45b1-bc60-1fff30a0bf6d" providerId="AD" clId="Web-{26AEAF24-8861-8F96-C2F1-15994B7AA8B7}"/>
    <pc:docChg chg="addSld delSld modSld">
      <pc:chgData name="Linda Gyllström Krekula" userId="S::linda.gyllstrom-krekula@regionstockholm.se::ba52cd01-6005-45b1-bc60-1fff30a0bf6d" providerId="AD" clId="Web-{26AEAF24-8861-8F96-C2F1-15994B7AA8B7}" dt="2023-06-14T12:58:04.316" v="75" actId="20577"/>
      <pc:docMkLst>
        <pc:docMk/>
      </pc:docMkLst>
      <pc:sldChg chg="modSp">
        <pc:chgData name="Linda Gyllström Krekula" userId="S::linda.gyllstrom-krekula@regionstockholm.se::ba52cd01-6005-45b1-bc60-1fff30a0bf6d" providerId="AD" clId="Web-{26AEAF24-8861-8F96-C2F1-15994B7AA8B7}" dt="2023-06-14T12:46:33.970" v="20" actId="20577"/>
        <pc:sldMkLst>
          <pc:docMk/>
          <pc:sldMk cId="103620128" sldId="263"/>
        </pc:sldMkLst>
        <pc:spChg chg="mod">
          <ac:chgData name="Linda Gyllström Krekula" userId="S::linda.gyllstrom-krekula@regionstockholm.se::ba52cd01-6005-45b1-bc60-1fff30a0bf6d" providerId="AD" clId="Web-{26AEAF24-8861-8F96-C2F1-15994B7AA8B7}" dt="2023-06-14T12:46:09.970" v="19" actId="1076"/>
          <ac:spMkLst>
            <pc:docMk/>
            <pc:sldMk cId="103620128" sldId="263"/>
            <ac:spMk id="2" creationId="{81F4EFD6-BB72-466B-A15D-DF0A61044874}"/>
          </ac:spMkLst>
        </pc:spChg>
        <pc:spChg chg="mod">
          <ac:chgData name="Linda Gyllström Krekula" userId="S::linda.gyllstrom-krekula@regionstockholm.se::ba52cd01-6005-45b1-bc60-1fff30a0bf6d" providerId="AD" clId="Web-{26AEAF24-8861-8F96-C2F1-15994B7AA8B7}" dt="2023-06-14T12:46:33.970" v="20" actId="20577"/>
          <ac:spMkLst>
            <pc:docMk/>
            <pc:sldMk cId="103620128" sldId="263"/>
            <ac:spMk id="3" creationId="{26D34C30-072B-46DB-BC7C-E946E257351B}"/>
          </ac:spMkLst>
        </pc:spChg>
      </pc:sldChg>
      <pc:sldChg chg="modSp">
        <pc:chgData name="Linda Gyllström Krekula" userId="S::linda.gyllstrom-krekula@regionstockholm.se::ba52cd01-6005-45b1-bc60-1fff30a0bf6d" providerId="AD" clId="Web-{26AEAF24-8861-8F96-C2F1-15994B7AA8B7}" dt="2023-06-14T12:53:45.659" v="43" actId="1076"/>
        <pc:sldMkLst>
          <pc:docMk/>
          <pc:sldMk cId="360322922" sldId="271"/>
        </pc:sldMkLst>
        <pc:spChg chg="mod">
          <ac:chgData name="Linda Gyllström Krekula" userId="S::linda.gyllstrom-krekula@regionstockholm.se::ba52cd01-6005-45b1-bc60-1fff30a0bf6d" providerId="AD" clId="Web-{26AEAF24-8861-8F96-C2F1-15994B7AA8B7}" dt="2023-06-14T12:53:45.659" v="43" actId="1076"/>
          <ac:spMkLst>
            <pc:docMk/>
            <pc:sldMk cId="360322922" sldId="271"/>
            <ac:spMk id="3" creationId="{F50306BF-0F52-48F6-BA45-1C8DC2FF665E}"/>
          </ac:spMkLst>
        </pc:spChg>
      </pc:sldChg>
      <pc:sldChg chg="modSp">
        <pc:chgData name="Linda Gyllström Krekula" userId="S::linda.gyllstrom-krekula@regionstockholm.se::ba52cd01-6005-45b1-bc60-1fff30a0bf6d" providerId="AD" clId="Web-{26AEAF24-8861-8F96-C2F1-15994B7AA8B7}" dt="2023-06-14T12:47:20.220" v="22" actId="1076"/>
        <pc:sldMkLst>
          <pc:docMk/>
          <pc:sldMk cId="2058786632" sldId="1247"/>
        </pc:sldMkLst>
        <pc:spChg chg="mod">
          <ac:chgData name="Linda Gyllström Krekula" userId="S::linda.gyllstrom-krekula@regionstockholm.se::ba52cd01-6005-45b1-bc60-1fff30a0bf6d" providerId="AD" clId="Web-{26AEAF24-8861-8F96-C2F1-15994B7AA8B7}" dt="2023-06-14T12:47:04.079" v="21" actId="1076"/>
          <ac:spMkLst>
            <pc:docMk/>
            <pc:sldMk cId="2058786632" sldId="1247"/>
            <ac:spMk id="3" creationId="{6BF05004-8892-4B87-BCAC-943A522A8A9E}"/>
          </ac:spMkLst>
        </pc:spChg>
        <pc:picChg chg="mod">
          <ac:chgData name="Linda Gyllström Krekula" userId="S::linda.gyllstrom-krekula@regionstockholm.se::ba52cd01-6005-45b1-bc60-1fff30a0bf6d" providerId="AD" clId="Web-{26AEAF24-8861-8F96-C2F1-15994B7AA8B7}" dt="2023-06-14T12:47:20.220" v="22" actId="1076"/>
          <ac:picMkLst>
            <pc:docMk/>
            <pc:sldMk cId="2058786632" sldId="1247"/>
            <ac:picMk id="4" creationId="{4DC35B94-86E0-4163-B96C-0CCD271C02AE}"/>
          </ac:picMkLst>
        </pc:picChg>
      </pc:sldChg>
      <pc:sldChg chg="modSp">
        <pc:chgData name="Linda Gyllström Krekula" userId="S::linda.gyllstrom-krekula@regionstockholm.se::ba52cd01-6005-45b1-bc60-1fff30a0bf6d" providerId="AD" clId="Web-{26AEAF24-8861-8F96-C2F1-15994B7AA8B7}" dt="2023-06-14T12:58:04.316" v="75" actId="20577"/>
        <pc:sldMkLst>
          <pc:docMk/>
          <pc:sldMk cId="359428663" sldId="1263"/>
        </pc:sldMkLst>
        <pc:spChg chg="mod">
          <ac:chgData name="Linda Gyllström Krekula" userId="S::linda.gyllstrom-krekula@regionstockholm.se::ba52cd01-6005-45b1-bc60-1fff30a0bf6d" providerId="AD" clId="Web-{26AEAF24-8861-8F96-C2F1-15994B7AA8B7}" dt="2023-06-14T12:58:04.316" v="75" actId="20577"/>
          <ac:spMkLst>
            <pc:docMk/>
            <pc:sldMk cId="359428663" sldId="1263"/>
            <ac:spMk id="5" creationId="{599067BD-3DFD-44D8-B1A3-E04EA3D63E94}"/>
          </ac:spMkLst>
        </pc:spChg>
      </pc:sldChg>
      <pc:sldChg chg="modSp">
        <pc:chgData name="Linda Gyllström Krekula" userId="S::linda.gyllstrom-krekula@regionstockholm.se::ba52cd01-6005-45b1-bc60-1fff30a0bf6d" providerId="AD" clId="Web-{26AEAF24-8861-8F96-C2F1-15994B7AA8B7}" dt="2023-06-14T12:54:23.643" v="44" actId="1076"/>
        <pc:sldMkLst>
          <pc:docMk/>
          <pc:sldMk cId="2211848471" sldId="4251"/>
        </pc:sldMkLst>
        <pc:spChg chg="mod">
          <ac:chgData name="Linda Gyllström Krekula" userId="S::linda.gyllstrom-krekula@regionstockholm.se::ba52cd01-6005-45b1-bc60-1fff30a0bf6d" providerId="AD" clId="Web-{26AEAF24-8861-8F96-C2F1-15994B7AA8B7}" dt="2023-06-14T12:54:23.643" v="44" actId="1076"/>
          <ac:spMkLst>
            <pc:docMk/>
            <pc:sldMk cId="2211848471" sldId="4251"/>
            <ac:spMk id="39" creationId="{249A8690-DBC5-4580-B156-7E6BBC37C0C7}"/>
          </ac:spMkLst>
        </pc:spChg>
      </pc:sldChg>
      <pc:sldChg chg="del">
        <pc:chgData name="Linda Gyllström Krekula" userId="S::linda.gyllstrom-krekula@regionstockholm.se::ba52cd01-6005-45b1-bc60-1fff30a0bf6d" providerId="AD" clId="Web-{26AEAF24-8861-8F96-C2F1-15994B7AA8B7}" dt="2023-06-14T12:51:33.674" v="23"/>
        <pc:sldMkLst>
          <pc:docMk/>
          <pc:sldMk cId="3636499786" sldId="4319"/>
        </pc:sldMkLst>
      </pc:sldChg>
      <pc:sldChg chg="modSp add">
        <pc:chgData name="Linda Gyllström Krekula" userId="S::linda.gyllstrom-krekula@regionstockholm.se::ba52cd01-6005-45b1-bc60-1fff30a0bf6d" providerId="AD" clId="Web-{26AEAF24-8861-8F96-C2F1-15994B7AA8B7}" dt="2023-06-14T12:52:39.049" v="34" actId="20577"/>
        <pc:sldMkLst>
          <pc:docMk/>
          <pc:sldMk cId="164955746" sldId="4321"/>
        </pc:sldMkLst>
        <pc:spChg chg="mod">
          <ac:chgData name="Linda Gyllström Krekula" userId="S::linda.gyllstrom-krekula@regionstockholm.se::ba52cd01-6005-45b1-bc60-1fff30a0bf6d" providerId="AD" clId="Web-{26AEAF24-8861-8F96-C2F1-15994B7AA8B7}" dt="2023-06-14T12:52:39.049" v="34" actId="20577"/>
          <ac:spMkLst>
            <pc:docMk/>
            <pc:sldMk cId="164955746" sldId="4321"/>
            <ac:spMk id="2" creationId="{B380DFE9-8F84-8CB2-A9A6-19BE23E91B76}"/>
          </ac:spMkLst>
        </pc:spChg>
      </pc:sldChg>
      <pc:sldMasterChg chg="addSldLayout">
        <pc:chgData name="Linda Gyllström Krekula" userId="S::linda.gyllstrom-krekula@regionstockholm.se::ba52cd01-6005-45b1-bc60-1fff30a0bf6d" providerId="AD" clId="Web-{26AEAF24-8861-8F96-C2F1-15994B7AA8B7}" dt="2023-06-14T12:51:36.533" v="24"/>
        <pc:sldMasterMkLst>
          <pc:docMk/>
          <pc:sldMasterMk cId="3996286879" sldId="2147483684"/>
        </pc:sldMasterMkLst>
        <pc:sldLayoutChg chg="add">
          <pc:chgData name="Linda Gyllström Krekula" userId="S::linda.gyllstrom-krekula@regionstockholm.se::ba52cd01-6005-45b1-bc60-1fff30a0bf6d" providerId="AD" clId="Web-{26AEAF24-8861-8F96-C2F1-15994B7AA8B7}" dt="2023-06-14T12:51:36.533" v="24"/>
          <pc:sldLayoutMkLst>
            <pc:docMk/>
            <pc:sldMasterMk cId="3996286879" sldId="2147483684"/>
            <pc:sldLayoutMk cId="233314184" sldId="2147483852"/>
          </pc:sldLayoutMkLst>
        </pc:sldLayoutChg>
        <pc:sldLayoutChg chg="add">
          <pc:chgData name="Linda Gyllström Krekula" userId="S::linda.gyllstrom-krekula@regionstockholm.se::ba52cd01-6005-45b1-bc60-1fff30a0bf6d" providerId="AD" clId="Web-{26AEAF24-8861-8F96-C2F1-15994B7AA8B7}" dt="2023-06-14T12:51:36.533" v="24"/>
          <pc:sldLayoutMkLst>
            <pc:docMk/>
            <pc:sldMasterMk cId="3996286879" sldId="2147483684"/>
            <pc:sldLayoutMk cId="2922960719" sldId="2147483853"/>
          </pc:sldLayoutMkLst>
        </pc:sldLayoutChg>
        <pc:sldLayoutChg chg="add">
          <pc:chgData name="Linda Gyllström Krekula" userId="S::linda.gyllstrom-krekula@regionstockholm.se::ba52cd01-6005-45b1-bc60-1fff30a0bf6d" providerId="AD" clId="Web-{26AEAF24-8861-8F96-C2F1-15994B7AA8B7}" dt="2023-06-14T12:51:36.533" v="24"/>
          <pc:sldLayoutMkLst>
            <pc:docMk/>
            <pc:sldMasterMk cId="3996286879" sldId="2147483684"/>
            <pc:sldLayoutMk cId="353278561" sldId="2147483854"/>
          </pc:sldLayoutMkLst>
        </pc:sldLayoutChg>
        <pc:sldLayoutChg chg="add">
          <pc:chgData name="Linda Gyllström Krekula" userId="S::linda.gyllstrom-krekula@regionstockholm.se::ba52cd01-6005-45b1-bc60-1fff30a0bf6d" providerId="AD" clId="Web-{26AEAF24-8861-8F96-C2F1-15994B7AA8B7}" dt="2023-06-14T12:51:36.533" v="24"/>
          <pc:sldLayoutMkLst>
            <pc:docMk/>
            <pc:sldMasterMk cId="3996286879" sldId="2147483684"/>
            <pc:sldLayoutMk cId="2171032408" sldId="2147483855"/>
          </pc:sldLayoutMkLst>
        </pc:sldLayoutChg>
        <pc:sldLayoutChg chg="add">
          <pc:chgData name="Linda Gyllström Krekula" userId="S::linda.gyllstrom-krekula@regionstockholm.se::ba52cd01-6005-45b1-bc60-1fff30a0bf6d" providerId="AD" clId="Web-{26AEAF24-8861-8F96-C2F1-15994B7AA8B7}" dt="2023-06-14T12:51:36.533" v="24"/>
          <pc:sldLayoutMkLst>
            <pc:docMk/>
            <pc:sldMasterMk cId="3996286879" sldId="2147483684"/>
            <pc:sldLayoutMk cId="3945968592" sldId="2147483856"/>
          </pc:sldLayoutMkLst>
        </pc:sldLayoutChg>
      </pc:sldMasterChg>
    </pc:docChg>
  </pc:docChgLst>
  <pc:docChgLst>
    <pc:chgData name="Jenni Jarsäter" userId="S::jenni.jarsater@regionstockholm.se::1d0b0f8e-53b6-48bf-b757-c120c4125940" providerId="AD" clId="Web-{C2880A10-44C1-4571-AAF7-46D1EEFBCA0C}"/>
    <pc:docChg chg="addSld delSld modSld sldOrd">
      <pc:chgData name="Jenni Jarsäter" userId="S::jenni.jarsater@regionstockholm.se::1d0b0f8e-53b6-48bf-b757-c120c4125940" providerId="AD" clId="Web-{C2880A10-44C1-4571-AAF7-46D1EEFBCA0C}" dt="2021-11-30T13:52:16.217" v="35"/>
      <pc:docMkLst>
        <pc:docMk/>
      </pc:docMkLst>
      <pc:sldChg chg="addSp delSp modSp">
        <pc:chgData name="Jenni Jarsäter" userId="S::jenni.jarsater@regionstockholm.se::1d0b0f8e-53b6-48bf-b757-c120c4125940" providerId="AD" clId="Web-{C2880A10-44C1-4571-AAF7-46D1EEFBCA0C}" dt="2021-11-30T13:50:04.199" v="22" actId="1076"/>
        <pc:sldMkLst>
          <pc:docMk/>
          <pc:sldMk cId="844083600" sldId="264"/>
        </pc:sldMkLst>
        <pc:spChg chg="add del mod">
          <ac:chgData name="Jenni Jarsäter" userId="S::jenni.jarsater@regionstockholm.se::1d0b0f8e-53b6-48bf-b757-c120c4125940" providerId="AD" clId="Web-{C2880A10-44C1-4571-AAF7-46D1EEFBCA0C}" dt="2021-11-30T13:48:46.573" v="13"/>
          <ac:spMkLst>
            <pc:docMk/>
            <pc:sldMk cId="844083600" sldId="264"/>
            <ac:spMk id="7" creationId="{387660F4-3DD8-4208-B7A3-5EADF21A0A83}"/>
          </ac:spMkLst>
        </pc:spChg>
        <pc:picChg chg="add del mod">
          <ac:chgData name="Jenni Jarsäter" userId="S::jenni.jarsater@regionstockholm.se::1d0b0f8e-53b6-48bf-b757-c120c4125940" providerId="AD" clId="Web-{C2880A10-44C1-4571-AAF7-46D1EEFBCA0C}" dt="2021-11-30T13:47:15.884" v="2"/>
          <ac:picMkLst>
            <pc:docMk/>
            <pc:sldMk cId="844083600" sldId="264"/>
            <ac:picMk id="4" creationId="{CEF55AA6-EF19-4EBD-A09C-6148E26C49FF}"/>
          </ac:picMkLst>
        </pc:picChg>
        <pc:picChg chg="add mod">
          <ac:chgData name="Jenni Jarsäter" userId="S::jenni.jarsater@regionstockholm.se::1d0b0f8e-53b6-48bf-b757-c120c4125940" providerId="AD" clId="Web-{C2880A10-44C1-4571-AAF7-46D1EEFBCA0C}" dt="2021-11-30T13:49:11.058" v="17" actId="14100"/>
          <ac:picMkLst>
            <pc:docMk/>
            <pc:sldMk cId="844083600" sldId="264"/>
            <ac:picMk id="6" creationId="{83AF1429-1DF3-442F-94F1-6EA88BEC24B0}"/>
          </ac:picMkLst>
        </pc:picChg>
        <pc:picChg chg="add mod">
          <ac:chgData name="Jenni Jarsäter" userId="S::jenni.jarsater@regionstockholm.se::1d0b0f8e-53b6-48bf-b757-c120c4125940" providerId="AD" clId="Web-{C2880A10-44C1-4571-AAF7-46D1EEFBCA0C}" dt="2021-11-30T13:50:04.199" v="22" actId="1076"/>
          <ac:picMkLst>
            <pc:docMk/>
            <pc:sldMk cId="844083600" sldId="264"/>
            <ac:picMk id="8" creationId="{81FF2F4C-79F4-44F2-B8EB-609F200F4ECD}"/>
          </ac:picMkLst>
        </pc:picChg>
      </pc:sldChg>
      <pc:sldChg chg="addSp modSp del">
        <pc:chgData name="Jenni Jarsäter" userId="S::jenni.jarsater@regionstockholm.se::1d0b0f8e-53b6-48bf-b757-c120c4125940" providerId="AD" clId="Web-{C2880A10-44C1-4571-AAF7-46D1EEFBCA0C}" dt="2021-11-30T13:52:16.217" v="35"/>
        <pc:sldMkLst>
          <pc:docMk/>
          <pc:sldMk cId="2009575455" sldId="754"/>
        </pc:sldMkLst>
        <pc:spChg chg="mod">
          <ac:chgData name="Jenni Jarsäter" userId="S::jenni.jarsater@regionstockholm.se::1d0b0f8e-53b6-48bf-b757-c120c4125940" providerId="AD" clId="Web-{C2880A10-44C1-4571-AAF7-46D1EEFBCA0C}" dt="2021-11-30T13:49:55.856" v="20"/>
          <ac:spMkLst>
            <pc:docMk/>
            <pc:sldMk cId="2009575455" sldId="754"/>
            <ac:spMk id="3" creationId="{87E110F5-964A-4414-8F05-ECB9222C87C7}"/>
          </ac:spMkLst>
        </pc:spChg>
        <pc:spChg chg="add">
          <ac:chgData name="Jenni Jarsäter" userId="S::jenni.jarsater@regionstockholm.se::1d0b0f8e-53b6-48bf-b757-c120c4125940" providerId="AD" clId="Web-{C2880A10-44C1-4571-AAF7-46D1EEFBCA0C}" dt="2021-11-30T13:50:09.418" v="23"/>
          <ac:spMkLst>
            <pc:docMk/>
            <pc:sldMk cId="2009575455" sldId="754"/>
            <ac:spMk id="4" creationId="{9962D61F-F179-4D8F-BD71-FEC12191764B}"/>
          </ac:spMkLst>
        </pc:spChg>
        <pc:spChg chg="add">
          <ac:chgData name="Jenni Jarsäter" userId="S::jenni.jarsater@regionstockholm.se::1d0b0f8e-53b6-48bf-b757-c120c4125940" providerId="AD" clId="Web-{C2880A10-44C1-4571-AAF7-46D1EEFBCA0C}" dt="2021-11-30T13:50:12.246" v="24"/>
          <ac:spMkLst>
            <pc:docMk/>
            <pc:sldMk cId="2009575455" sldId="754"/>
            <ac:spMk id="5" creationId="{D16E5D12-EE78-4B6B-BCA2-D131F1EFE9E0}"/>
          </ac:spMkLst>
        </pc:spChg>
      </pc:sldChg>
      <pc:sldChg chg="add del replId">
        <pc:chgData name="Jenni Jarsäter" userId="S::jenni.jarsater@regionstockholm.se::1d0b0f8e-53b6-48bf-b757-c120c4125940" providerId="AD" clId="Web-{C2880A10-44C1-4571-AAF7-46D1EEFBCA0C}" dt="2021-11-30T13:47:44.291" v="4"/>
        <pc:sldMkLst>
          <pc:docMk/>
          <pc:sldMk cId="2193749272" sldId="1269"/>
        </pc:sldMkLst>
      </pc:sldChg>
      <pc:sldChg chg="delSp new del">
        <pc:chgData name="Jenni Jarsäter" userId="S::jenni.jarsater@regionstockholm.se::1d0b0f8e-53b6-48bf-b757-c120c4125940" providerId="AD" clId="Web-{C2880A10-44C1-4571-AAF7-46D1EEFBCA0C}" dt="2021-11-30T13:51:26.248" v="31"/>
        <pc:sldMkLst>
          <pc:docMk/>
          <pc:sldMk cId="3915201681" sldId="1269"/>
        </pc:sldMkLst>
        <pc:spChg chg="del">
          <ac:chgData name="Jenni Jarsäter" userId="S::jenni.jarsater@regionstockholm.se::1d0b0f8e-53b6-48bf-b757-c120c4125940" providerId="AD" clId="Web-{C2880A10-44C1-4571-AAF7-46D1EEFBCA0C}" dt="2021-11-30T13:51:14.498" v="28"/>
          <ac:spMkLst>
            <pc:docMk/>
            <pc:sldMk cId="3915201681" sldId="1269"/>
            <ac:spMk id="2" creationId="{251E7CDC-EE07-4E33-BC82-0018A2A68338}"/>
          </ac:spMkLst>
        </pc:spChg>
      </pc:sldChg>
      <pc:sldChg chg="new del">
        <pc:chgData name="Jenni Jarsäter" userId="S::jenni.jarsater@regionstockholm.se::1d0b0f8e-53b6-48bf-b757-c120c4125940" providerId="AD" clId="Web-{C2880A10-44C1-4571-AAF7-46D1EEFBCA0C}" dt="2021-11-30T13:51:03.638" v="26"/>
        <pc:sldMkLst>
          <pc:docMk/>
          <pc:sldMk cId="4021589907" sldId="1269"/>
        </pc:sldMkLst>
      </pc:sldChg>
      <pc:sldChg chg="addSp new ord modNotes">
        <pc:chgData name="Jenni Jarsäter" userId="S::jenni.jarsater@regionstockholm.se::1d0b0f8e-53b6-48bf-b757-c120c4125940" providerId="AD" clId="Web-{C2880A10-44C1-4571-AAF7-46D1EEFBCA0C}" dt="2021-11-30T13:52:15.389" v="34"/>
        <pc:sldMkLst>
          <pc:docMk/>
          <pc:sldMk cId="1677976374" sldId="1270"/>
        </pc:sldMkLst>
        <pc:graphicFrameChg chg="add">
          <ac:chgData name="Jenni Jarsäter" userId="S::jenni.jarsater@regionstockholm.se::1d0b0f8e-53b6-48bf-b757-c120c4125940" providerId="AD" clId="Web-{C2880A10-44C1-4571-AAF7-46D1EEFBCA0C}" dt="2021-11-30T13:51:29.263" v="32"/>
          <ac:graphicFrameMkLst>
            <pc:docMk/>
            <pc:sldMk cId="1677976374" sldId="1270"/>
            <ac:graphicFrameMk id="3" creationId="{A0E79176-7FE7-4E04-AE5A-C22F8F798D61}"/>
          </ac:graphicFrameMkLst>
        </pc:graphicFrameChg>
      </pc:sldChg>
    </pc:docChg>
  </pc:docChgLst>
  <pc:docChgLst>
    <pc:chgData name="Jenni Jarsäter" userId="S::jenni.jarsater@regionstockholm.se::1d0b0f8e-53b6-48bf-b757-c120c4125940" providerId="AD" clId="Web-{71A2635C-A2F6-4468-B735-05CC6805E175}"/>
    <pc:docChg chg="modSld">
      <pc:chgData name="Jenni Jarsäter" userId="S::jenni.jarsater@regionstockholm.se::1d0b0f8e-53b6-48bf-b757-c120c4125940" providerId="AD" clId="Web-{71A2635C-A2F6-4468-B735-05CC6805E175}" dt="2021-11-30T13:23:15.723" v="32" actId="20577"/>
      <pc:docMkLst>
        <pc:docMk/>
      </pc:docMkLst>
      <pc:sldChg chg="modSp">
        <pc:chgData name="Jenni Jarsäter" userId="S::jenni.jarsater@regionstockholm.se::1d0b0f8e-53b6-48bf-b757-c120c4125940" providerId="AD" clId="Web-{71A2635C-A2F6-4468-B735-05CC6805E175}" dt="2021-11-30T13:14:57.038" v="0" actId="1076"/>
        <pc:sldMkLst>
          <pc:docMk/>
          <pc:sldMk cId="359428663" sldId="1263"/>
        </pc:sldMkLst>
        <pc:spChg chg="mod">
          <ac:chgData name="Jenni Jarsäter" userId="S::jenni.jarsater@regionstockholm.se::1d0b0f8e-53b6-48bf-b757-c120c4125940" providerId="AD" clId="Web-{71A2635C-A2F6-4468-B735-05CC6805E175}" dt="2021-11-30T13:14:57.038" v="0" actId="1076"/>
          <ac:spMkLst>
            <pc:docMk/>
            <pc:sldMk cId="359428663" sldId="1263"/>
            <ac:spMk id="5" creationId="{599067BD-3DFD-44D8-B1A3-E04EA3D63E94}"/>
          </ac:spMkLst>
        </pc:spChg>
      </pc:sldChg>
      <pc:sldChg chg="modSp">
        <pc:chgData name="Jenni Jarsäter" userId="S::jenni.jarsater@regionstockholm.se::1d0b0f8e-53b6-48bf-b757-c120c4125940" providerId="AD" clId="Web-{71A2635C-A2F6-4468-B735-05CC6805E175}" dt="2021-11-30T13:23:15.723" v="32" actId="20577"/>
        <pc:sldMkLst>
          <pc:docMk/>
          <pc:sldMk cId="1044467666" sldId="1266"/>
        </pc:sldMkLst>
        <pc:spChg chg="mod">
          <ac:chgData name="Jenni Jarsäter" userId="S::jenni.jarsater@regionstockholm.se::1d0b0f8e-53b6-48bf-b757-c120c4125940" providerId="AD" clId="Web-{71A2635C-A2F6-4468-B735-05CC6805E175}" dt="2021-11-30T13:23:15.723" v="32" actId="20577"/>
          <ac:spMkLst>
            <pc:docMk/>
            <pc:sldMk cId="1044467666" sldId="1266"/>
            <ac:spMk id="5" creationId="{599067BD-3DFD-44D8-B1A3-E04EA3D63E94}"/>
          </ac:spMkLst>
        </pc:spChg>
      </pc:sldChg>
      <pc:sldChg chg="addSp delSp modSp addAnim delAnim">
        <pc:chgData name="Jenni Jarsäter" userId="S::jenni.jarsater@regionstockholm.se::1d0b0f8e-53b6-48bf-b757-c120c4125940" providerId="AD" clId="Web-{71A2635C-A2F6-4468-B735-05CC6805E175}" dt="2021-11-30T13:21:31.220" v="6" actId="14100"/>
        <pc:sldMkLst>
          <pc:docMk/>
          <pc:sldMk cId="414919274" sldId="1267"/>
        </pc:sldMkLst>
        <pc:picChg chg="add del mod">
          <ac:chgData name="Jenni Jarsäter" userId="S::jenni.jarsater@regionstockholm.se::1d0b0f8e-53b6-48bf-b757-c120c4125940" providerId="AD" clId="Web-{71A2635C-A2F6-4468-B735-05CC6805E175}" dt="2021-11-30T13:21:31.220" v="6" actId="14100"/>
          <ac:picMkLst>
            <pc:docMk/>
            <pc:sldMk cId="414919274" sldId="1267"/>
            <ac:picMk id="4" creationId="{72E2652D-C99D-4027-AB1B-993304A6308E}"/>
          </ac:picMkLst>
        </pc:picChg>
      </pc:sldChg>
    </pc:docChg>
  </pc:docChgLst>
  <pc:docChgLst>
    <pc:chgData name="Cecilia Bååth" userId="S::cecilia.baath@regionstockholm.se::5a568803-7d75-4e07-ab73-c7cc3f565e4f" providerId="AD" clId="Web-{0C34D9C4-0DC6-4F38-835B-E9F3DD80BE36}"/>
    <pc:docChg chg="modSld">
      <pc:chgData name="Cecilia Bååth" userId="S::cecilia.baath@regionstockholm.se::5a568803-7d75-4e07-ab73-c7cc3f565e4f" providerId="AD" clId="Web-{0C34D9C4-0DC6-4F38-835B-E9F3DD80BE36}" dt="2021-11-30T13:48:18.087" v="9" actId="14100"/>
      <pc:docMkLst>
        <pc:docMk/>
      </pc:docMkLst>
      <pc:sldChg chg="addSp delSp modSp">
        <pc:chgData name="Cecilia Bååth" userId="S::cecilia.baath@regionstockholm.se::5a568803-7d75-4e07-ab73-c7cc3f565e4f" providerId="AD" clId="Web-{0C34D9C4-0DC6-4F38-835B-E9F3DD80BE36}" dt="2021-11-30T13:48:18.087" v="9" actId="14100"/>
        <pc:sldMkLst>
          <pc:docMk/>
          <pc:sldMk cId="844083600" sldId="264"/>
        </pc:sldMkLst>
        <pc:picChg chg="add del mod">
          <ac:chgData name="Cecilia Bååth" userId="S::cecilia.baath@regionstockholm.se::5a568803-7d75-4e07-ab73-c7cc3f565e4f" providerId="AD" clId="Web-{0C34D9C4-0DC6-4F38-835B-E9F3DD80BE36}" dt="2021-11-30T13:45:10.357" v="8"/>
          <ac:picMkLst>
            <pc:docMk/>
            <pc:sldMk cId="844083600" sldId="264"/>
            <ac:picMk id="3" creationId="{249F9394-4540-449B-8CA1-727529B4B4C4}"/>
          </ac:picMkLst>
        </pc:picChg>
        <pc:picChg chg="mod">
          <ac:chgData name="Cecilia Bååth" userId="S::cecilia.baath@regionstockholm.se::5a568803-7d75-4e07-ab73-c7cc3f565e4f" providerId="AD" clId="Web-{0C34D9C4-0DC6-4F38-835B-E9F3DD80BE36}" dt="2021-11-30T13:48:18.087" v="9" actId="14100"/>
          <ac:picMkLst>
            <pc:docMk/>
            <pc:sldMk cId="844083600" sldId="264"/>
            <ac:picMk id="5" creationId="{4862CD7D-73EE-42E4-B6AE-786DCA9B16D9}"/>
          </ac:picMkLst>
        </pc:picChg>
      </pc:sldChg>
      <pc:sldChg chg="addSp delSp modSp">
        <pc:chgData name="Cecilia Bååth" userId="S::cecilia.baath@regionstockholm.se::5a568803-7d75-4e07-ab73-c7cc3f565e4f" providerId="AD" clId="Web-{0C34D9C4-0DC6-4F38-835B-E9F3DD80BE36}" dt="2021-11-30T13:33:32.925" v="6" actId="1076"/>
        <pc:sldMkLst>
          <pc:docMk/>
          <pc:sldMk cId="0" sldId="1234"/>
        </pc:sldMkLst>
        <pc:spChg chg="add">
          <ac:chgData name="Cecilia Bååth" userId="S::cecilia.baath@regionstockholm.se::5a568803-7d75-4e07-ab73-c7cc3f565e4f" providerId="AD" clId="Web-{0C34D9C4-0DC6-4F38-835B-E9F3DD80BE36}" dt="2021-11-30T13:32:59.064" v="1"/>
          <ac:spMkLst>
            <pc:docMk/>
            <pc:sldMk cId="0" sldId="1234"/>
            <ac:spMk id="15" creationId="{42730C6B-D114-4422-984B-EC845FA2BDB3}"/>
          </ac:spMkLst>
        </pc:spChg>
        <pc:spChg chg="mod">
          <ac:chgData name="Cecilia Bååth" userId="S::cecilia.baath@regionstockholm.se::5a568803-7d75-4e07-ab73-c7cc3f565e4f" providerId="AD" clId="Web-{0C34D9C4-0DC6-4F38-835B-E9F3DD80BE36}" dt="2021-11-30T13:33:32.925" v="6" actId="1076"/>
          <ac:spMkLst>
            <pc:docMk/>
            <pc:sldMk cId="0" sldId="1234"/>
            <ac:spMk id="19" creationId="{7549817B-483C-4DA9-BF9A-B48CB553A821}"/>
          </ac:spMkLst>
        </pc:spChg>
        <pc:spChg chg="del">
          <ac:chgData name="Cecilia Bååth" userId="S::cecilia.baath@regionstockholm.se::5a568803-7d75-4e07-ab73-c7cc3f565e4f" providerId="AD" clId="Web-{0C34D9C4-0DC6-4F38-835B-E9F3DD80BE36}" dt="2021-11-30T13:32:54.939" v="0"/>
          <ac:spMkLst>
            <pc:docMk/>
            <pc:sldMk cId="0" sldId="1234"/>
            <ac:spMk id="22" creationId="{31B595E5-E413-415D-8F9E-3E9AA492F0FA}"/>
          </ac:spMkLst>
        </pc:spChg>
      </pc:sldChg>
    </pc:docChg>
  </pc:docChgLst>
  <pc:docChgLst>
    <pc:chgData name="Cecilia Bååth" userId="S::cecilia.baath@regionstockholm.se::5a568803-7d75-4e07-ab73-c7cc3f565e4f" providerId="AD" clId="Web-{805167F1-0ECB-433B-8012-D59429C114CA}"/>
    <pc:docChg chg="modSld">
      <pc:chgData name="Cecilia Bååth" userId="S::cecilia.baath@regionstockholm.se::5a568803-7d75-4e07-ab73-c7cc3f565e4f" providerId="AD" clId="Web-{805167F1-0ECB-433B-8012-D59429C114CA}" dt="2021-11-30T14:37:13.967" v="3" actId="20577"/>
      <pc:docMkLst>
        <pc:docMk/>
      </pc:docMkLst>
      <pc:sldChg chg="modSp">
        <pc:chgData name="Cecilia Bååth" userId="S::cecilia.baath@regionstockholm.se::5a568803-7d75-4e07-ab73-c7cc3f565e4f" providerId="AD" clId="Web-{805167F1-0ECB-433B-8012-D59429C114CA}" dt="2021-11-30T14:37:13.967" v="3" actId="20577"/>
        <pc:sldMkLst>
          <pc:docMk/>
          <pc:sldMk cId="844083600" sldId="264"/>
        </pc:sldMkLst>
        <pc:spChg chg="mod">
          <ac:chgData name="Cecilia Bååth" userId="S::cecilia.baath@regionstockholm.se::5a568803-7d75-4e07-ab73-c7cc3f565e4f" providerId="AD" clId="Web-{805167F1-0ECB-433B-8012-D59429C114CA}" dt="2021-11-30T14:37:13.967" v="3" actId="20577"/>
          <ac:spMkLst>
            <pc:docMk/>
            <pc:sldMk cId="844083600" sldId="264"/>
            <ac:spMk id="2" creationId="{47FB3F0D-F52B-4D9D-AB08-CF555CD20B77}"/>
          </ac:spMkLst>
        </pc:spChg>
      </pc:sldChg>
    </pc:docChg>
  </pc:docChgLst>
  <pc:docChgLst>
    <pc:chgData name="Linda Gyllström Krekula" userId="S::linda.gyllstrom-krekula@regionstockholm.se::ba52cd01-6005-45b1-bc60-1fff30a0bf6d" providerId="AD" clId="Web-{8B205103-C584-0E0F-681B-A5019D0F9B9B}"/>
    <pc:docChg chg="modSld">
      <pc:chgData name="Linda Gyllström Krekula" userId="S::linda.gyllstrom-krekula@regionstockholm.se::ba52cd01-6005-45b1-bc60-1fff30a0bf6d" providerId="AD" clId="Web-{8B205103-C584-0E0F-681B-A5019D0F9B9B}" dt="2023-06-14T13:54:43.188" v="7" actId="1076"/>
      <pc:docMkLst>
        <pc:docMk/>
      </pc:docMkLst>
      <pc:sldChg chg="modSp">
        <pc:chgData name="Linda Gyllström Krekula" userId="S::linda.gyllstrom-krekula@regionstockholm.se::ba52cd01-6005-45b1-bc60-1fff30a0bf6d" providerId="AD" clId="Web-{8B205103-C584-0E0F-681B-A5019D0F9B9B}" dt="2023-06-14T13:40:27.316" v="4" actId="1076"/>
        <pc:sldMkLst>
          <pc:docMk/>
          <pc:sldMk cId="4122515870" sldId="4320"/>
        </pc:sldMkLst>
        <pc:spChg chg="mod">
          <ac:chgData name="Linda Gyllström Krekula" userId="S::linda.gyllstrom-krekula@regionstockholm.se::ba52cd01-6005-45b1-bc60-1fff30a0bf6d" providerId="AD" clId="Web-{8B205103-C584-0E0F-681B-A5019D0F9B9B}" dt="2023-06-14T13:40:27.316" v="4" actId="1076"/>
          <ac:spMkLst>
            <pc:docMk/>
            <pc:sldMk cId="4122515870" sldId="4320"/>
            <ac:spMk id="2" creationId="{47FB3F0D-F52B-4D9D-AB08-CF555CD20B77}"/>
          </ac:spMkLst>
        </pc:spChg>
        <pc:picChg chg="mod">
          <ac:chgData name="Linda Gyllström Krekula" userId="S::linda.gyllstrom-krekula@regionstockholm.se::ba52cd01-6005-45b1-bc60-1fff30a0bf6d" providerId="AD" clId="Web-{8B205103-C584-0E0F-681B-A5019D0F9B9B}" dt="2023-06-14T13:40:14.254" v="2" actId="14100"/>
          <ac:picMkLst>
            <pc:docMk/>
            <pc:sldMk cId="4122515870" sldId="4320"/>
            <ac:picMk id="5" creationId="{4862CD7D-73EE-42E4-B6AE-786DCA9B16D9}"/>
          </ac:picMkLst>
        </pc:picChg>
      </pc:sldChg>
      <pc:sldChg chg="modSp">
        <pc:chgData name="Linda Gyllström Krekula" userId="S::linda.gyllstrom-krekula@regionstockholm.se::ba52cd01-6005-45b1-bc60-1fff30a0bf6d" providerId="AD" clId="Web-{8B205103-C584-0E0F-681B-A5019D0F9B9B}" dt="2023-06-14T13:54:43.188" v="7" actId="1076"/>
        <pc:sldMkLst>
          <pc:docMk/>
          <pc:sldMk cId="164955746" sldId="4321"/>
        </pc:sldMkLst>
        <pc:spChg chg="mod">
          <ac:chgData name="Linda Gyllström Krekula" userId="S::linda.gyllstrom-krekula@regionstockholm.se::ba52cd01-6005-45b1-bc60-1fff30a0bf6d" providerId="AD" clId="Web-{8B205103-C584-0E0F-681B-A5019D0F9B9B}" dt="2023-06-14T13:54:43.188" v="7" actId="1076"/>
          <ac:spMkLst>
            <pc:docMk/>
            <pc:sldMk cId="164955746" sldId="4321"/>
            <ac:spMk id="54" creationId="{404F8C28-4926-B04E-ABDE-B3DFA51BEE6B}"/>
          </ac:spMkLst>
        </pc:spChg>
        <pc:picChg chg="mod">
          <ac:chgData name="Linda Gyllström Krekula" userId="S::linda.gyllstrom-krekula@regionstockholm.se::ba52cd01-6005-45b1-bc60-1fff30a0bf6d" providerId="AD" clId="Web-{8B205103-C584-0E0F-681B-A5019D0F9B9B}" dt="2023-06-14T13:53:45.969" v="5" actId="1076"/>
          <ac:picMkLst>
            <pc:docMk/>
            <pc:sldMk cId="164955746" sldId="4321"/>
            <ac:picMk id="53" creationId="{260E91D3-CA6A-7441-B883-7769F7A025B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07B36E-5CE0-4CF8-A532-24E96F144634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sv-SE"/>
        </a:p>
      </dgm:t>
    </dgm:pt>
    <dgm:pt modelId="{CF694DC9-7D5A-4DCB-A6A5-9D8C1318D4A8}">
      <dgm:prSet phldrT="[Text]"/>
      <dgm:spPr/>
      <dgm:t>
        <a:bodyPr/>
        <a:lstStyle/>
        <a:p>
          <a:endParaRPr lang="sv-SE">
            <a:solidFill>
              <a:schemeClr val="bg2"/>
            </a:solidFill>
          </a:endParaRPr>
        </a:p>
        <a:p>
          <a:r>
            <a:rPr lang="sv-SE" b="1">
              <a:solidFill>
                <a:schemeClr val="bg1"/>
              </a:solidFill>
            </a:rPr>
            <a:t>DCD</a:t>
          </a:r>
        </a:p>
        <a:p>
          <a:endParaRPr lang="sv-SE" b="1">
            <a:solidFill>
              <a:schemeClr val="bg1"/>
            </a:solidFill>
          </a:endParaRPr>
        </a:p>
      </dgm:t>
    </dgm:pt>
    <dgm:pt modelId="{065FDA7D-100D-4A7E-800C-9AA31A5856F3}" type="parTrans" cxnId="{53600C4A-1C58-4FA2-A453-F5A7CADA59FF}">
      <dgm:prSet/>
      <dgm:spPr/>
      <dgm:t>
        <a:bodyPr/>
        <a:lstStyle/>
        <a:p>
          <a:endParaRPr lang="sv-SE"/>
        </a:p>
      </dgm:t>
    </dgm:pt>
    <dgm:pt modelId="{25528A76-F615-4A6D-88E3-B61C6CA4A7FE}" type="sibTrans" cxnId="{53600C4A-1C58-4FA2-A453-F5A7CADA59FF}">
      <dgm:prSet/>
      <dgm:spPr/>
      <dgm:t>
        <a:bodyPr/>
        <a:lstStyle/>
        <a:p>
          <a:endParaRPr lang="sv-SE"/>
        </a:p>
      </dgm:t>
    </dgm:pt>
    <dgm:pt modelId="{44A10FE6-E3C9-49D7-97E4-605330C0A1EA}">
      <dgm:prSet phldrT="[Text]"/>
      <dgm:spPr/>
      <dgm:t>
        <a:bodyPr/>
        <a:lstStyle/>
        <a:p>
          <a:pPr rtl="0"/>
          <a:r>
            <a:rPr lang="sv-SE" b="1">
              <a:solidFill>
                <a:schemeClr val="bg1"/>
              </a:solidFill>
            </a:rPr>
            <a:t>Låg sannolikhet för utvecklande av total hjärninfarkt</a:t>
          </a:r>
          <a:r>
            <a:rPr lang="sv-SE" b="1">
              <a:solidFill>
                <a:schemeClr val="bg1"/>
              </a:solidFill>
              <a:latin typeface="Calibri Light" panose="020F0302020204030204"/>
            </a:rPr>
            <a:t> </a:t>
          </a:r>
          <a:endParaRPr lang="sv-SE" b="1">
            <a:solidFill>
              <a:schemeClr val="bg1"/>
            </a:solidFill>
          </a:endParaRPr>
        </a:p>
      </dgm:t>
    </dgm:pt>
    <dgm:pt modelId="{C6801DD9-F2FE-418A-9702-A7F85911664F}" type="parTrans" cxnId="{B3AE7658-3145-4CC6-98DB-A3AB1F8DC2BA}">
      <dgm:prSet/>
      <dgm:spPr/>
      <dgm:t>
        <a:bodyPr/>
        <a:lstStyle/>
        <a:p>
          <a:endParaRPr lang="sv-SE"/>
        </a:p>
      </dgm:t>
    </dgm:pt>
    <dgm:pt modelId="{A5F8A712-AEC9-4592-BFA5-618FA0644C18}" type="sibTrans" cxnId="{B3AE7658-3145-4CC6-98DB-A3AB1F8DC2BA}">
      <dgm:prSet/>
      <dgm:spPr/>
      <dgm:t>
        <a:bodyPr/>
        <a:lstStyle/>
        <a:p>
          <a:endParaRPr lang="sv-SE"/>
        </a:p>
      </dgm:t>
    </dgm:pt>
    <dgm:pt modelId="{C49273E2-A8FA-4AC3-BFFF-0E1BD1EC3E33}">
      <dgm:prSet phldrT="[Text]" phldr="0"/>
      <dgm:spPr/>
      <dgm:t>
        <a:bodyPr/>
        <a:lstStyle/>
        <a:p>
          <a:pPr rtl="0"/>
          <a:r>
            <a:rPr lang="sv-SE" b="1">
              <a:solidFill>
                <a:schemeClr val="bg1"/>
              </a:solidFill>
              <a:latin typeface="Calibri Light" panose="020F0302020204030204"/>
            </a:rPr>
            <a:t>Samtycke till donation</a:t>
          </a:r>
          <a:endParaRPr lang="sv-SE" b="1">
            <a:solidFill>
              <a:schemeClr val="bg1"/>
            </a:solidFill>
          </a:endParaRPr>
        </a:p>
      </dgm:t>
    </dgm:pt>
    <dgm:pt modelId="{3237EA37-692A-43B2-A1D9-5D8543AA6430}" type="parTrans" cxnId="{64E3E177-6FCD-43F1-A91E-47034D0D0B3C}">
      <dgm:prSet/>
      <dgm:spPr/>
      <dgm:t>
        <a:bodyPr/>
        <a:lstStyle/>
        <a:p>
          <a:endParaRPr lang="sv-SE"/>
        </a:p>
      </dgm:t>
    </dgm:pt>
    <dgm:pt modelId="{B3A93CB6-774C-46FE-88D3-2ADF68538E07}" type="sibTrans" cxnId="{64E3E177-6FCD-43F1-A91E-47034D0D0B3C}">
      <dgm:prSet/>
      <dgm:spPr/>
      <dgm:t>
        <a:bodyPr/>
        <a:lstStyle/>
        <a:p>
          <a:endParaRPr lang="sv-SE"/>
        </a:p>
      </dgm:t>
    </dgm:pt>
    <dgm:pt modelId="{267A54F0-AEBA-4CE8-8E34-C6D1C7A594E5}">
      <dgm:prSet phldrT="[Text]" phldr="0"/>
      <dgm:spPr/>
      <dgm:t>
        <a:bodyPr/>
        <a:lstStyle/>
        <a:p>
          <a:pPr rtl="0"/>
          <a:r>
            <a:rPr lang="sv-SE" b="1">
              <a:solidFill>
                <a:schemeClr val="bg1"/>
              </a:solidFill>
            </a:rPr>
            <a:t>Medicinsk lämplighet</a:t>
          </a:r>
        </a:p>
      </dgm:t>
    </dgm:pt>
    <dgm:pt modelId="{1BF0AFD1-AD62-4A6C-9959-D0CD2D2BA5C4}" type="parTrans" cxnId="{E353C743-9EBC-40D8-8E64-228E26781CE3}">
      <dgm:prSet/>
      <dgm:spPr/>
      <dgm:t>
        <a:bodyPr/>
        <a:lstStyle/>
        <a:p>
          <a:endParaRPr lang="sv-SE"/>
        </a:p>
      </dgm:t>
    </dgm:pt>
    <dgm:pt modelId="{2941766E-2FA7-4835-9E21-03311808564B}" type="sibTrans" cxnId="{E353C743-9EBC-40D8-8E64-228E26781CE3}">
      <dgm:prSet/>
      <dgm:spPr/>
      <dgm:t>
        <a:bodyPr/>
        <a:lstStyle/>
        <a:p>
          <a:endParaRPr lang="sv-SE"/>
        </a:p>
      </dgm:t>
    </dgm:pt>
    <dgm:pt modelId="{A9C3E2CF-EC97-4F55-9527-2D490DD39007}">
      <dgm:prSet/>
      <dgm:spPr/>
      <dgm:t>
        <a:bodyPr/>
        <a:lstStyle/>
        <a:p>
          <a:r>
            <a:rPr lang="sv-SE" b="1">
              <a:solidFill>
                <a:schemeClr val="bg1"/>
              </a:solidFill>
            </a:rPr>
            <a:t>Hög sannolikhet för död inom tidsramen för DCD</a:t>
          </a:r>
        </a:p>
      </dgm:t>
    </dgm:pt>
    <dgm:pt modelId="{5F46D633-0712-40FA-8A1A-7E0E9B18EF5A}" type="parTrans" cxnId="{717F709E-5F0C-475C-A341-35BA498EC8BC}">
      <dgm:prSet/>
      <dgm:spPr/>
      <dgm:t>
        <a:bodyPr/>
        <a:lstStyle/>
        <a:p>
          <a:endParaRPr lang="sv-SE"/>
        </a:p>
      </dgm:t>
    </dgm:pt>
    <dgm:pt modelId="{4AB6BFB7-0941-4DF9-8805-B56D747590D5}" type="sibTrans" cxnId="{717F709E-5F0C-475C-A341-35BA498EC8BC}">
      <dgm:prSet/>
      <dgm:spPr/>
      <dgm:t>
        <a:bodyPr/>
        <a:lstStyle/>
        <a:p>
          <a:endParaRPr lang="sv-SE"/>
        </a:p>
      </dgm:t>
    </dgm:pt>
    <dgm:pt modelId="{ABE0344A-940F-408B-8716-7CD11DB095C4}" type="pres">
      <dgm:prSet presAssocID="{BF07B36E-5CE0-4CF8-A532-24E96F144634}" presName="cycle" presStyleCnt="0">
        <dgm:presLayoutVars>
          <dgm:dir/>
          <dgm:resizeHandles val="exact"/>
        </dgm:presLayoutVars>
      </dgm:prSet>
      <dgm:spPr/>
    </dgm:pt>
    <dgm:pt modelId="{6DECBE24-65A6-4A18-AC73-814AE81C38F0}" type="pres">
      <dgm:prSet presAssocID="{CF694DC9-7D5A-4DCB-A6A5-9D8C1318D4A8}" presName="node" presStyleLbl="node1" presStyleIdx="0" presStyleCnt="5">
        <dgm:presLayoutVars>
          <dgm:bulletEnabled val="1"/>
        </dgm:presLayoutVars>
      </dgm:prSet>
      <dgm:spPr/>
    </dgm:pt>
    <dgm:pt modelId="{64A2ECE6-8F6D-4085-A25F-C001AA8D3471}" type="pres">
      <dgm:prSet presAssocID="{25528A76-F615-4A6D-88E3-B61C6CA4A7FE}" presName="sibTrans" presStyleLbl="sibTrans2D1" presStyleIdx="0" presStyleCnt="5"/>
      <dgm:spPr/>
    </dgm:pt>
    <dgm:pt modelId="{167B001A-5E22-4EE4-B62C-8DCBF1F89EC7}" type="pres">
      <dgm:prSet presAssocID="{25528A76-F615-4A6D-88E3-B61C6CA4A7FE}" presName="connectorText" presStyleLbl="sibTrans2D1" presStyleIdx="0" presStyleCnt="5"/>
      <dgm:spPr/>
    </dgm:pt>
    <dgm:pt modelId="{21A5D873-6FAA-454C-9C90-87F299A6FEB4}" type="pres">
      <dgm:prSet presAssocID="{44A10FE6-E3C9-49D7-97E4-605330C0A1EA}" presName="node" presStyleLbl="node1" presStyleIdx="1" presStyleCnt="5">
        <dgm:presLayoutVars>
          <dgm:bulletEnabled val="1"/>
        </dgm:presLayoutVars>
      </dgm:prSet>
      <dgm:spPr/>
    </dgm:pt>
    <dgm:pt modelId="{F3FDEA80-BFB7-40DB-8FE1-12AC326FBC73}" type="pres">
      <dgm:prSet presAssocID="{A5F8A712-AEC9-4592-BFA5-618FA0644C18}" presName="sibTrans" presStyleLbl="sibTrans2D1" presStyleIdx="1" presStyleCnt="5"/>
      <dgm:spPr/>
    </dgm:pt>
    <dgm:pt modelId="{C196A00C-C44E-412F-80B0-0878D9DB07F8}" type="pres">
      <dgm:prSet presAssocID="{A5F8A712-AEC9-4592-BFA5-618FA0644C18}" presName="connectorText" presStyleLbl="sibTrans2D1" presStyleIdx="1" presStyleCnt="5"/>
      <dgm:spPr/>
    </dgm:pt>
    <dgm:pt modelId="{8C04B5B5-EC16-4DB3-BA75-5D49D754E0DA}" type="pres">
      <dgm:prSet presAssocID="{A9C3E2CF-EC97-4F55-9527-2D490DD39007}" presName="node" presStyleLbl="node1" presStyleIdx="2" presStyleCnt="5">
        <dgm:presLayoutVars>
          <dgm:bulletEnabled val="1"/>
        </dgm:presLayoutVars>
      </dgm:prSet>
      <dgm:spPr/>
    </dgm:pt>
    <dgm:pt modelId="{71BB8932-896A-46A6-83EB-82FB15F3CC6E}" type="pres">
      <dgm:prSet presAssocID="{4AB6BFB7-0941-4DF9-8805-B56D747590D5}" presName="sibTrans" presStyleLbl="sibTrans2D1" presStyleIdx="2" presStyleCnt="5"/>
      <dgm:spPr/>
    </dgm:pt>
    <dgm:pt modelId="{4457D687-B2B1-4640-8F89-1F5A2018D32E}" type="pres">
      <dgm:prSet presAssocID="{4AB6BFB7-0941-4DF9-8805-B56D747590D5}" presName="connectorText" presStyleLbl="sibTrans2D1" presStyleIdx="2" presStyleCnt="5"/>
      <dgm:spPr/>
    </dgm:pt>
    <dgm:pt modelId="{D1F286C5-0D6C-4C23-8670-6EA73872D4BE}" type="pres">
      <dgm:prSet presAssocID="{C49273E2-A8FA-4AC3-BFFF-0E1BD1EC3E33}" presName="node" presStyleLbl="node1" presStyleIdx="3" presStyleCnt="5">
        <dgm:presLayoutVars>
          <dgm:bulletEnabled val="1"/>
        </dgm:presLayoutVars>
      </dgm:prSet>
      <dgm:spPr/>
    </dgm:pt>
    <dgm:pt modelId="{94AEE130-556E-4FC2-8DFB-80D9E26DA5A1}" type="pres">
      <dgm:prSet presAssocID="{B3A93CB6-774C-46FE-88D3-2ADF68538E07}" presName="sibTrans" presStyleLbl="sibTrans2D1" presStyleIdx="3" presStyleCnt="5"/>
      <dgm:spPr/>
    </dgm:pt>
    <dgm:pt modelId="{0DE3C28A-F2C7-4774-8BB7-16F514D4E742}" type="pres">
      <dgm:prSet presAssocID="{B3A93CB6-774C-46FE-88D3-2ADF68538E07}" presName="connectorText" presStyleLbl="sibTrans2D1" presStyleIdx="3" presStyleCnt="5"/>
      <dgm:spPr/>
    </dgm:pt>
    <dgm:pt modelId="{8212468B-A203-41A8-A899-D6D170B24AA3}" type="pres">
      <dgm:prSet presAssocID="{267A54F0-AEBA-4CE8-8E34-C6D1C7A594E5}" presName="node" presStyleLbl="node1" presStyleIdx="4" presStyleCnt="5">
        <dgm:presLayoutVars>
          <dgm:bulletEnabled val="1"/>
        </dgm:presLayoutVars>
      </dgm:prSet>
      <dgm:spPr/>
    </dgm:pt>
    <dgm:pt modelId="{A256280F-7E26-43D8-8554-82B6E82729FD}" type="pres">
      <dgm:prSet presAssocID="{2941766E-2FA7-4835-9E21-03311808564B}" presName="sibTrans" presStyleLbl="sibTrans2D1" presStyleIdx="4" presStyleCnt="5"/>
      <dgm:spPr/>
    </dgm:pt>
    <dgm:pt modelId="{E0687FB7-DE2D-40B0-9CAD-B986F1279EAF}" type="pres">
      <dgm:prSet presAssocID="{2941766E-2FA7-4835-9E21-03311808564B}" presName="connectorText" presStyleLbl="sibTrans2D1" presStyleIdx="4" presStyleCnt="5"/>
      <dgm:spPr/>
    </dgm:pt>
  </dgm:ptLst>
  <dgm:cxnLst>
    <dgm:cxn modelId="{0E703B13-84CC-4C73-B8E8-985F1412A525}" type="presOf" srcId="{25528A76-F615-4A6D-88E3-B61C6CA4A7FE}" destId="{167B001A-5E22-4EE4-B62C-8DCBF1F89EC7}" srcOrd="1" destOrd="0" presId="urn:microsoft.com/office/officeart/2005/8/layout/cycle2"/>
    <dgm:cxn modelId="{A2237E26-E4E4-462F-A600-08885AAD89DC}" type="presOf" srcId="{25528A76-F615-4A6D-88E3-B61C6CA4A7FE}" destId="{64A2ECE6-8F6D-4085-A25F-C001AA8D3471}" srcOrd="0" destOrd="0" presId="urn:microsoft.com/office/officeart/2005/8/layout/cycle2"/>
    <dgm:cxn modelId="{D848812F-9197-4730-8A99-3C91A7C65613}" type="presOf" srcId="{A5F8A712-AEC9-4592-BFA5-618FA0644C18}" destId="{F3FDEA80-BFB7-40DB-8FE1-12AC326FBC73}" srcOrd="0" destOrd="0" presId="urn:microsoft.com/office/officeart/2005/8/layout/cycle2"/>
    <dgm:cxn modelId="{346BE55E-7D70-4BA5-B4A1-A083B3C4CEA9}" type="presOf" srcId="{B3A93CB6-774C-46FE-88D3-2ADF68538E07}" destId="{0DE3C28A-F2C7-4774-8BB7-16F514D4E742}" srcOrd="1" destOrd="0" presId="urn:microsoft.com/office/officeart/2005/8/layout/cycle2"/>
    <dgm:cxn modelId="{E353C743-9EBC-40D8-8E64-228E26781CE3}" srcId="{BF07B36E-5CE0-4CF8-A532-24E96F144634}" destId="{267A54F0-AEBA-4CE8-8E34-C6D1C7A594E5}" srcOrd="4" destOrd="0" parTransId="{1BF0AFD1-AD62-4A6C-9959-D0CD2D2BA5C4}" sibTransId="{2941766E-2FA7-4835-9E21-03311808564B}"/>
    <dgm:cxn modelId="{53600C4A-1C58-4FA2-A453-F5A7CADA59FF}" srcId="{BF07B36E-5CE0-4CF8-A532-24E96F144634}" destId="{CF694DC9-7D5A-4DCB-A6A5-9D8C1318D4A8}" srcOrd="0" destOrd="0" parTransId="{065FDA7D-100D-4A7E-800C-9AA31A5856F3}" sibTransId="{25528A76-F615-4A6D-88E3-B61C6CA4A7FE}"/>
    <dgm:cxn modelId="{8FB9674E-852A-4A3B-9CC1-F0FC133C4221}" type="presOf" srcId="{A9C3E2CF-EC97-4F55-9527-2D490DD39007}" destId="{8C04B5B5-EC16-4DB3-BA75-5D49D754E0DA}" srcOrd="0" destOrd="0" presId="urn:microsoft.com/office/officeart/2005/8/layout/cycle2"/>
    <dgm:cxn modelId="{F102B072-DF4C-4510-B546-B795034B1CBB}" type="presOf" srcId="{4AB6BFB7-0941-4DF9-8805-B56D747590D5}" destId="{4457D687-B2B1-4640-8F89-1F5A2018D32E}" srcOrd="1" destOrd="0" presId="urn:microsoft.com/office/officeart/2005/8/layout/cycle2"/>
    <dgm:cxn modelId="{59888B55-40E9-4AC4-AC1F-3C7D7DCBE5FC}" type="presOf" srcId="{B3A93CB6-774C-46FE-88D3-2ADF68538E07}" destId="{94AEE130-556E-4FC2-8DFB-80D9E26DA5A1}" srcOrd="0" destOrd="0" presId="urn:microsoft.com/office/officeart/2005/8/layout/cycle2"/>
    <dgm:cxn modelId="{99BECC57-DFF3-489B-A0BB-DF3414C785CB}" type="presOf" srcId="{CF694DC9-7D5A-4DCB-A6A5-9D8C1318D4A8}" destId="{6DECBE24-65A6-4A18-AC73-814AE81C38F0}" srcOrd="0" destOrd="0" presId="urn:microsoft.com/office/officeart/2005/8/layout/cycle2"/>
    <dgm:cxn modelId="{64E3E177-6FCD-43F1-A91E-47034D0D0B3C}" srcId="{BF07B36E-5CE0-4CF8-A532-24E96F144634}" destId="{C49273E2-A8FA-4AC3-BFFF-0E1BD1EC3E33}" srcOrd="3" destOrd="0" parTransId="{3237EA37-692A-43B2-A1D9-5D8543AA6430}" sibTransId="{B3A93CB6-774C-46FE-88D3-2ADF68538E07}"/>
    <dgm:cxn modelId="{B3AE7658-3145-4CC6-98DB-A3AB1F8DC2BA}" srcId="{BF07B36E-5CE0-4CF8-A532-24E96F144634}" destId="{44A10FE6-E3C9-49D7-97E4-605330C0A1EA}" srcOrd="1" destOrd="0" parTransId="{C6801DD9-F2FE-418A-9702-A7F85911664F}" sibTransId="{A5F8A712-AEC9-4592-BFA5-618FA0644C18}"/>
    <dgm:cxn modelId="{FDDA127F-1B9F-4C19-AFC8-8D353F1BAE35}" type="presOf" srcId="{44A10FE6-E3C9-49D7-97E4-605330C0A1EA}" destId="{21A5D873-6FAA-454C-9C90-87F299A6FEB4}" srcOrd="0" destOrd="0" presId="urn:microsoft.com/office/officeart/2005/8/layout/cycle2"/>
    <dgm:cxn modelId="{717F709E-5F0C-475C-A341-35BA498EC8BC}" srcId="{BF07B36E-5CE0-4CF8-A532-24E96F144634}" destId="{A9C3E2CF-EC97-4F55-9527-2D490DD39007}" srcOrd="2" destOrd="0" parTransId="{5F46D633-0712-40FA-8A1A-7E0E9B18EF5A}" sibTransId="{4AB6BFB7-0941-4DF9-8805-B56D747590D5}"/>
    <dgm:cxn modelId="{7F4A70A9-F758-4648-901D-52906E3E9AE7}" type="presOf" srcId="{2941766E-2FA7-4835-9E21-03311808564B}" destId="{A256280F-7E26-43D8-8554-82B6E82729FD}" srcOrd="0" destOrd="0" presId="urn:microsoft.com/office/officeart/2005/8/layout/cycle2"/>
    <dgm:cxn modelId="{6C875AB7-F548-4CF1-A226-7DC925081E3D}" type="presOf" srcId="{A5F8A712-AEC9-4592-BFA5-618FA0644C18}" destId="{C196A00C-C44E-412F-80B0-0878D9DB07F8}" srcOrd="1" destOrd="0" presId="urn:microsoft.com/office/officeart/2005/8/layout/cycle2"/>
    <dgm:cxn modelId="{B68945D2-F516-4454-943A-91A7BE1EF653}" type="presOf" srcId="{BF07B36E-5CE0-4CF8-A532-24E96F144634}" destId="{ABE0344A-940F-408B-8716-7CD11DB095C4}" srcOrd="0" destOrd="0" presId="urn:microsoft.com/office/officeart/2005/8/layout/cycle2"/>
    <dgm:cxn modelId="{7C864AD4-DF24-40F3-8B11-41EB48B1F54A}" type="presOf" srcId="{2941766E-2FA7-4835-9E21-03311808564B}" destId="{E0687FB7-DE2D-40B0-9CAD-B986F1279EAF}" srcOrd="1" destOrd="0" presId="urn:microsoft.com/office/officeart/2005/8/layout/cycle2"/>
    <dgm:cxn modelId="{68B05AD7-350F-4511-9F38-7C5D02EE0B73}" type="presOf" srcId="{267A54F0-AEBA-4CE8-8E34-C6D1C7A594E5}" destId="{8212468B-A203-41A8-A899-D6D170B24AA3}" srcOrd="0" destOrd="0" presId="urn:microsoft.com/office/officeart/2005/8/layout/cycle2"/>
    <dgm:cxn modelId="{F8116DDB-87A0-4C91-B598-4A6D14A65D51}" type="presOf" srcId="{C49273E2-A8FA-4AC3-BFFF-0E1BD1EC3E33}" destId="{D1F286C5-0D6C-4C23-8670-6EA73872D4BE}" srcOrd="0" destOrd="0" presId="urn:microsoft.com/office/officeart/2005/8/layout/cycle2"/>
    <dgm:cxn modelId="{6B47CEEB-8631-4317-9CB6-6F7135EB8E7D}" type="presOf" srcId="{4AB6BFB7-0941-4DF9-8805-B56D747590D5}" destId="{71BB8932-896A-46A6-83EB-82FB15F3CC6E}" srcOrd="0" destOrd="0" presId="urn:microsoft.com/office/officeart/2005/8/layout/cycle2"/>
    <dgm:cxn modelId="{9A0F7D19-9014-4C29-8D0A-E8F876FADCB9}" type="presParOf" srcId="{ABE0344A-940F-408B-8716-7CD11DB095C4}" destId="{6DECBE24-65A6-4A18-AC73-814AE81C38F0}" srcOrd="0" destOrd="0" presId="urn:microsoft.com/office/officeart/2005/8/layout/cycle2"/>
    <dgm:cxn modelId="{29378777-4477-41C8-8D5F-E332BF98F3EA}" type="presParOf" srcId="{ABE0344A-940F-408B-8716-7CD11DB095C4}" destId="{64A2ECE6-8F6D-4085-A25F-C001AA8D3471}" srcOrd="1" destOrd="0" presId="urn:microsoft.com/office/officeart/2005/8/layout/cycle2"/>
    <dgm:cxn modelId="{79750557-EC7D-4CBC-BDF9-34238BC91757}" type="presParOf" srcId="{64A2ECE6-8F6D-4085-A25F-C001AA8D3471}" destId="{167B001A-5E22-4EE4-B62C-8DCBF1F89EC7}" srcOrd="0" destOrd="0" presId="urn:microsoft.com/office/officeart/2005/8/layout/cycle2"/>
    <dgm:cxn modelId="{5B2B4827-82F8-4A45-92AB-2A6D5E6A0F69}" type="presParOf" srcId="{ABE0344A-940F-408B-8716-7CD11DB095C4}" destId="{21A5D873-6FAA-454C-9C90-87F299A6FEB4}" srcOrd="2" destOrd="0" presId="urn:microsoft.com/office/officeart/2005/8/layout/cycle2"/>
    <dgm:cxn modelId="{ECCD25DA-0EEF-442D-88BA-2883C31F7270}" type="presParOf" srcId="{ABE0344A-940F-408B-8716-7CD11DB095C4}" destId="{F3FDEA80-BFB7-40DB-8FE1-12AC326FBC73}" srcOrd="3" destOrd="0" presId="urn:microsoft.com/office/officeart/2005/8/layout/cycle2"/>
    <dgm:cxn modelId="{83EE4B53-5A60-4B3D-B1D2-D81B8E082ECD}" type="presParOf" srcId="{F3FDEA80-BFB7-40DB-8FE1-12AC326FBC73}" destId="{C196A00C-C44E-412F-80B0-0878D9DB07F8}" srcOrd="0" destOrd="0" presId="urn:microsoft.com/office/officeart/2005/8/layout/cycle2"/>
    <dgm:cxn modelId="{452C3258-D1F4-4896-9245-1BFF63E32668}" type="presParOf" srcId="{ABE0344A-940F-408B-8716-7CD11DB095C4}" destId="{8C04B5B5-EC16-4DB3-BA75-5D49D754E0DA}" srcOrd="4" destOrd="0" presId="urn:microsoft.com/office/officeart/2005/8/layout/cycle2"/>
    <dgm:cxn modelId="{76675C73-3E3B-4B05-BA67-7E09694EB658}" type="presParOf" srcId="{ABE0344A-940F-408B-8716-7CD11DB095C4}" destId="{71BB8932-896A-46A6-83EB-82FB15F3CC6E}" srcOrd="5" destOrd="0" presId="urn:microsoft.com/office/officeart/2005/8/layout/cycle2"/>
    <dgm:cxn modelId="{84E90AE2-BB99-49D5-B692-B7FCCF7D0D60}" type="presParOf" srcId="{71BB8932-896A-46A6-83EB-82FB15F3CC6E}" destId="{4457D687-B2B1-4640-8F89-1F5A2018D32E}" srcOrd="0" destOrd="0" presId="urn:microsoft.com/office/officeart/2005/8/layout/cycle2"/>
    <dgm:cxn modelId="{C5DFE5E9-3EA6-41FC-A703-2E6D14777D89}" type="presParOf" srcId="{ABE0344A-940F-408B-8716-7CD11DB095C4}" destId="{D1F286C5-0D6C-4C23-8670-6EA73872D4BE}" srcOrd="6" destOrd="0" presId="urn:microsoft.com/office/officeart/2005/8/layout/cycle2"/>
    <dgm:cxn modelId="{93228548-F7D5-4689-98F0-92FFD2E4636B}" type="presParOf" srcId="{ABE0344A-940F-408B-8716-7CD11DB095C4}" destId="{94AEE130-556E-4FC2-8DFB-80D9E26DA5A1}" srcOrd="7" destOrd="0" presId="urn:microsoft.com/office/officeart/2005/8/layout/cycle2"/>
    <dgm:cxn modelId="{C38607E9-2FDF-4B26-815B-958BFFF2B068}" type="presParOf" srcId="{94AEE130-556E-4FC2-8DFB-80D9E26DA5A1}" destId="{0DE3C28A-F2C7-4774-8BB7-16F514D4E742}" srcOrd="0" destOrd="0" presId="urn:microsoft.com/office/officeart/2005/8/layout/cycle2"/>
    <dgm:cxn modelId="{230628F6-1E4B-48E0-A7BA-CC70E2811E3B}" type="presParOf" srcId="{ABE0344A-940F-408B-8716-7CD11DB095C4}" destId="{8212468B-A203-41A8-A899-D6D170B24AA3}" srcOrd="8" destOrd="0" presId="urn:microsoft.com/office/officeart/2005/8/layout/cycle2"/>
    <dgm:cxn modelId="{C5038D23-6BB4-43B6-9849-AC87335122F9}" type="presParOf" srcId="{ABE0344A-940F-408B-8716-7CD11DB095C4}" destId="{A256280F-7E26-43D8-8554-82B6E82729FD}" srcOrd="9" destOrd="0" presId="urn:microsoft.com/office/officeart/2005/8/layout/cycle2"/>
    <dgm:cxn modelId="{2D883AAE-766F-4ED5-9E14-A5285D3984AA}" type="presParOf" srcId="{A256280F-7E26-43D8-8554-82B6E82729FD}" destId="{E0687FB7-DE2D-40B0-9CAD-B986F1279EA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CBE24-65A6-4A18-AC73-814AE81C38F0}">
      <dsp:nvSpPr>
        <dsp:cNvPr id="0" name=""/>
        <dsp:cNvSpPr/>
      </dsp:nvSpPr>
      <dsp:spPr>
        <a:xfrm>
          <a:off x="3246437" y="534"/>
          <a:ext cx="1635124" cy="16351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400" kern="1200">
            <a:solidFill>
              <a:schemeClr val="bg2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1" kern="1200">
              <a:solidFill>
                <a:schemeClr val="bg1"/>
              </a:solidFill>
            </a:rPr>
            <a:t>DCD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400" b="1" kern="1200">
            <a:solidFill>
              <a:schemeClr val="bg1"/>
            </a:solidFill>
          </a:endParaRPr>
        </a:p>
      </dsp:txBody>
      <dsp:txXfrm>
        <a:off x="3485895" y="239992"/>
        <a:ext cx="1156208" cy="1156208"/>
      </dsp:txXfrm>
    </dsp:sp>
    <dsp:sp modelId="{64A2ECE6-8F6D-4085-A25F-C001AA8D3471}">
      <dsp:nvSpPr>
        <dsp:cNvPr id="0" name=""/>
        <dsp:cNvSpPr/>
      </dsp:nvSpPr>
      <dsp:spPr>
        <a:xfrm rot="2160000">
          <a:off x="4830234" y="125730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200" kern="1200"/>
        </a:p>
      </dsp:txBody>
      <dsp:txXfrm>
        <a:off x="4842728" y="1329221"/>
        <a:ext cx="305286" cy="331112"/>
      </dsp:txXfrm>
    </dsp:sp>
    <dsp:sp modelId="{21A5D873-6FAA-454C-9C90-87F299A6FEB4}">
      <dsp:nvSpPr>
        <dsp:cNvPr id="0" name=""/>
        <dsp:cNvSpPr/>
      </dsp:nvSpPr>
      <dsp:spPr>
        <a:xfrm>
          <a:off x="5235001" y="1445310"/>
          <a:ext cx="1635124" cy="163512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1" kern="1200">
              <a:solidFill>
                <a:schemeClr val="bg1"/>
              </a:solidFill>
            </a:rPr>
            <a:t>Låg sannolikhet för utvecklande av total hjärninfarkt</a:t>
          </a:r>
          <a:r>
            <a:rPr lang="sv-SE" sz="1400" b="1" kern="1200">
              <a:solidFill>
                <a:schemeClr val="bg1"/>
              </a:solidFill>
              <a:latin typeface="Calibri Light" panose="020F0302020204030204"/>
            </a:rPr>
            <a:t> </a:t>
          </a:r>
          <a:endParaRPr lang="sv-SE" sz="1400" b="1" kern="1200">
            <a:solidFill>
              <a:schemeClr val="bg1"/>
            </a:solidFill>
          </a:endParaRPr>
        </a:p>
      </dsp:txBody>
      <dsp:txXfrm>
        <a:off x="5474459" y="1684768"/>
        <a:ext cx="1156208" cy="1156208"/>
      </dsp:txXfrm>
    </dsp:sp>
    <dsp:sp modelId="{F3FDEA80-BFB7-40DB-8FE1-12AC326FBC73}">
      <dsp:nvSpPr>
        <dsp:cNvPr id="0" name=""/>
        <dsp:cNvSpPr/>
      </dsp:nvSpPr>
      <dsp:spPr>
        <a:xfrm rot="6480000">
          <a:off x="5458534" y="3144055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200" kern="1200"/>
        </a:p>
      </dsp:txBody>
      <dsp:txXfrm rot="10800000">
        <a:off x="5544168" y="3192209"/>
        <a:ext cx="305286" cy="331112"/>
      </dsp:txXfrm>
    </dsp:sp>
    <dsp:sp modelId="{8C04B5B5-EC16-4DB3-BA75-5D49D754E0DA}">
      <dsp:nvSpPr>
        <dsp:cNvPr id="0" name=""/>
        <dsp:cNvSpPr/>
      </dsp:nvSpPr>
      <dsp:spPr>
        <a:xfrm>
          <a:off x="4475437" y="3783007"/>
          <a:ext cx="1635124" cy="163512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1" kern="1200">
              <a:solidFill>
                <a:schemeClr val="bg1"/>
              </a:solidFill>
            </a:rPr>
            <a:t>Hög sannolikhet för död inom tidsramen för DCD</a:t>
          </a:r>
        </a:p>
      </dsp:txBody>
      <dsp:txXfrm>
        <a:off x="4714895" y="4022465"/>
        <a:ext cx="1156208" cy="1156208"/>
      </dsp:txXfrm>
    </dsp:sp>
    <dsp:sp modelId="{71BB8932-896A-46A6-83EB-82FB15F3CC6E}">
      <dsp:nvSpPr>
        <dsp:cNvPr id="0" name=""/>
        <dsp:cNvSpPr/>
      </dsp:nvSpPr>
      <dsp:spPr>
        <a:xfrm rot="10800000">
          <a:off x="3858281" y="432464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200" kern="1200"/>
        </a:p>
      </dsp:txBody>
      <dsp:txXfrm rot="10800000">
        <a:off x="3989118" y="4435013"/>
        <a:ext cx="305286" cy="331112"/>
      </dsp:txXfrm>
    </dsp:sp>
    <dsp:sp modelId="{D1F286C5-0D6C-4C23-8670-6EA73872D4BE}">
      <dsp:nvSpPr>
        <dsp:cNvPr id="0" name=""/>
        <dsp:cNvSpPr/>
      </dsp:nvSpPr>
      <dsp:spPr>
        <a:xfrm>
          <a:off x="2017437" y="3783007"/>
          <a:ext cx="1635124" cy="163512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1" kern="1200">
              <a:solidFill>
                <a:schemeClr val="bg1"/>
              </a:solidFill>
              <a:latin typeface="Calibri Light" panose="020F0302020204030204"/>
            </a:rPr>
            <a:t>Samtycke till donation</a:t>
          </a:r>
          <a:endParaRPr lang="sv-SE" sz="1400" b="1" kern="1200">
            <a:solidFill>
              <a:schemeClr val="bg1"/>
            </a:solidFill>
          </a:endParaRPr>
        </a:p>
      </dsp:txBody>
      <dsp:txXfrm>
        <a:off x="2256895" y="4022465"/>
        <a:ext cx="1156208" cy="1156208"/>
      </dsp:txXfrm>
    </dsp:sp>
    <dsp:sp modelId="{94AEE130-556E-4FC2-8DFB-80D9E26DA5A1}">
      <dsp:nvSpPr>
        <dsp:cNvPr id="0" name=""/>
        <dsp:cNvSpPr/>
      </dsp:nvSpPr>
      <dsp:spPr>
        <a:xfrm rot="15120000">
          <a:off x="2240970" y="3167533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200" kern="1200"/>
        </a:p>
      </dsp:txBody>
      <dsp:txXfrm rot="10800000">
        <a:off x="2326604" y="3340121"/>
        <a:ext cx="305286" cy="331112"/>
      </dsp:txXfrm>
    </dsp:sp>
    <dsp:sp modelId="{8212468B-A203-41A8-A899-D6D170B24AA3}">
      <dsp:nvSpPr>
        <dsp:cNvPr id="0" name=""/>
        <dsp:cNvSpPr/>
      </dsp:nvSpPr>
      <dsp:spPr>
        <a:xfrm>
          <a:off x="1257873" y="1445310"/>
          <a:ext cx="1635124" cy="163512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1" kern="1200">
              <a:solidFill>
                <a:schemeClr val="bg1"/>
              </a:solidFill>
            </a:rPr>
            <a:t>Medicinsk lämplighet</a:t>
          </a:r>
        </a:p>
      </dsp:txBody>
      <dsp:txXfrm>
        <a:off x="1497331" y="1684768"/>
        <a:ext cx="1156208" cy="1156208"/>
      </dsp:txXfrm>
    </dsp:sp>
    <dsp:sp modelId="{A256280F-7E26-43D8-8554-82B6E82729FD}">
      <dsp:nvSpPr>
        <dsp:cNvPr id="0" name=""/>
        <dsp:cNvSpPr/>
      </dsp:nvSpPr>
      <dsp:spPr>
        <a:xfrm rot="19440000">
          <a:off x="2841670" y="127181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200" kern="1200"/>
        </a:p>
      </dsp:txBody>
      <dsp:txXfrm>
        <a:off x="2854164" y="1420635"/>
        <a:ext cx="305286" cy="331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8594E30B-B337-43DA-A57D-8F2FF3F4DE23}" type="datetimeFigureOut">
              <a:rPr lang="sv-SE" smtClean="0"/>
              <a:t>2023-06-14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18CDA587-3FBA-4871-8EA4-CF4079C860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7735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7335F-6970-481E-8D4E-2FB5E9717C4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247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CDA587-3FBA-4871-8EA4-CF4079C8607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070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CDA587-3FBA-4871-8EA4-CF4079C8607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392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7335F-6970-481E-8D4E-2FB5E9717C4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194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DA587-3FBA-4871-8EA4-CF4079C86077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8148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sv-SE" sz="1000" kern="1200" baseline="-25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3256C6-B4FD-4863-9FA0-4A28217CCD6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370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69906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5BB4D9-8073-4BD9-9370-277EE9A33AE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950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CDA587-3FBA-4871-8EA4-CF4079C8607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40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9B272D-73C3-4B18-8B29-1555A3F2854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561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7335F-6970-481E-8D4E-2FB5E9717C4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505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11F1B-EC8A-44CB-8CC1-BEA5BC8A699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143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CDA587-3FBA-4871-8EA4-CF4079C8607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809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CDA587-3FBA-4871-8EA4-CF4079C8607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902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EDFD413-49FB-47A8-ABEE-60B17C8CC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5F68-CADD-4EB4-B6D9-CE7B4BC29602}" type="datetimeFigureOut">
              <a:rPr lang="sv-SE" smtClean="0"/>
              <a:t>2023-06-14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A6162D-ACD9-4F4E-A31E-867FD6FC5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FA38228-A5AA-48F4-A723-258F1D6F8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9375-BAFC-43E9-B996-993EE7EE90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314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45B116AF-BB6D-4793-89CC-5AF990BBDC5F}"/>
              </a:ext>
            </a:extLst>
          </p:cNvPr>
          <p:cNvCxnSpPr>
            <a:cxnSpLocks/>
          </p:cNvCxnSpPr>
          <p:nvPr userDrawn="1"/>
        </p:nvCxnSpPr>
        <p:spPr>
          <a:xfrm>
            <a:off x="753041" y="3435382"/>
            <a:ext cx="388099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1629133-979F-4BA3-9F00-2F851E7728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78538" y="1284193"/>
            <a:ext cx="5372100" cy="4289519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B84624F-51F8-4295-BB52-A20487F886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4086" y="826522"/>
            <a:ext cx="3932044" cy="25419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Ruta för text</a:t>
            </a:r>
          </a:p>
        </p:txBody>
      </p:sp>
      <p:sp>
        <p:nvSpPr>
          <p:cNvPr id="10" name="Platshållare för text 8">
            <a:extLst>
              <a:ext uri="{FF2B5EF4-FFF2-40B4-BE49-F238E27FC236}">
                <a16:creationId xmlns:a16="http://schemas.microsoft.com/office/drawing/2014/main" id="{1FCE1A77-ED86-41FF-91C8-0CB76ADA0D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5115" y="3493539"/>
            <a:ext cx="3932044" cy="25419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Och här för mer text</a:t>
            </a:r>
          </a:p>
        </p:txBody>
      </p:sp>
    </p:spTree>
    <p:extLst>
      <p:ext uri="{BB962C8B-B14F-4D97-AF65-F5344CB8AC3E}">
        <p14:creationId xmlns:p14="http://schemas.microsoft.com/office/powerpoint/2010/main" val="2512882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37A737E-9274-4152-A2C6-31C925CD56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9041" y="1990351"/>
            <a:ext cx="2864128" cy="2878138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8B434883-0124-4793-A71D-42B31E355A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38675" y="2024063"/>
            <a:ext cx="5749925" cy="2870200"/>
          </a:xfrm>
          <a:prstGeom prst="rect">
            <a:avLst/>
          </a:prstGeom>
        </p:spPr>
        <p:txBody>
          <a:bodyPr anchor="ctr"/>
          <a:lstStyle>
            <a:lvl1pPr marL="285750" indent="-28575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0"/>
            <a:r>
              <a:rPr lang="sv-SE"/>
              <a:t>X</a:t>
            </a:r>
          </a:p>
          <a:p>
            <a:pPr lvl="0"/>
            <a:r>
              <a:rPr lang="sv-SE"/>
              <a:t>X</a:t>
            </a:r>
          </a:p>
          <a:p>
            <a:pPr lvl="0"/>
            <a:r>
              <a:rPr lang="sv-SE"/>
              <a:t>X</a:t>
            </a:r>
          </a:p>
          <a:p>
            <a:pPr lvl="0"/>
            <a:r>
              <a:rPr lang="sv-SE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732368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37A737E-9274-4152-A2C6-31C925CD56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9041" y="1990351"/>
            <a:ext cx="2864128" cy="2878138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pPr lvl="0"/>
            <a:r>
              <a:rPr lang="sv-SE"/>
              <a:t>Klicka här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8B434883-0124-4793-A71D-42B31E355A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38675" y="2024063"/>
            <a:ext cx="5749925" cy="2870200"/>
          </a:xfrm>
          <a:prstGeom prst="rect">
            <a:avLst/>
          </a:prstGeom>
        </p:spPr>
        <p:txBody>
          <a:bodyPr anchor="ctr"/>
          <a:lstStyle>
            <a:lvl1pPr marL="285750" indent="-285750" algn="l">
              <a:buFont typeface="Arial" panose="020B0604020202020204" pitchFamily="34" charset="0"/>
              <a:buChar char="•"/>
              <a:defRPr sz="18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0"/>
            <a:r>
              <a:rPr lang="sv-SE"/>
              <a:t>X</a:t>
            </a:r>
          </a:p>
          <a:p>
            <a:pPr lvl="0"/>
            <a:r>
              <a:rPr lang="sv-SE"/>
              <a:t>X</a:t>
            </a:r>
          </a:p>
          <a:p>
            <a:pPr lvl="0"/>
            <a:r>
              <a:rPr lang="sv-SE"/>
              <a:t>X</a:t>
            </a:r>
          </a:p>
          <a:p>
            <a:pPr lvl="0"/>
            <a:r>
              <a:rPr lang="sv-SE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689515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37A737E-9274-4152-A2C6-31C925CD56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9041" y="1990351"/>
            <a:ext cx="2864128" cy="2878138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8B434883-0124-4793-A71D-42B31E355A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38675" y="2024063"/>
            <a:ext cx="5749925" cy="2870200"/>
          </a:xfrm>
          <a:prstGeom prst="rect">
            <a:avLst/>
          </a:prstGeom>
        </p:spPr>
        <p:txBody>
          <a:bodyPr anchor="ctr"/>
          <a:lstStyle>
            <a:lvl1pPr marL="285750" indent="-28575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0"/>
            <a:r>
              <a:rPr lang="sv-SE"/>
              <a:t>X</a:t>
            </a:r>
          </a:p>
          <a:p>
            <a:pPr lvl="0"/>
            <a:r>
              <a:rPr lang="sv-SE"/>
              <a:t>X</a:t>
            </a:r>
          </a:p>
          <a:p>
            <a:pPr lvl="0"/>
            <a:r>
              <a:rPr lang="sv-SE"/>
              <a:t>X</a:t>
            </a:r>
          </a:p>
          <a:p>
            <a:pPr lvl="0"/>
            <a:r>
              <a:rPr lang="sv-SE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726441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/flöde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A9875687-D4F3-479D-B866-32FC60038AFD}"/>
              </a:ext>
            </a:extLst>
          </p:cNvPr>
          <p:cNvSpPr/>
          <p:nvPr userDrawn="1"/>
        </p:nvSpPr>
        <p:spPr>
          <a:xfrm>
            <a:off x="338667" y="281563"/>
            <a:ext cx="11520312" cy="63443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1989545-9D9B-418A-A35A-C53C79E64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3" y="464596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340A6668-8C8A-4C43-8077-9E6380C919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5941" y="5874599"/>
            <a:ext cx="1174538" cy="548118"/>
          </a:xfrm>
          <a:prstGeom prst="rect">
            <a:avLst/>
          </a:prstGeom>
        </p:spPr>
      </p:pic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686D64C7-8DD8-484B-8880-4D67D4B16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26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1432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EDFD413-49FB-47A8-ABEE-60B17C8CC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5F68-CADD-4EB4-B6D9-CE7B4BC29602}" type="datetimeFigureOut">
              <a:rPr lang="sv-SE" smtClean="0"/>
              <a:t>2023-06-14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A6162D-ACD9-4F4E-A31E-867FD6FC5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FA38228-A5AA-48F4-A723-258F1D6F8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9375-BAFC-43E9-B996-993EE7EE90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314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366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2CA0344-3DE6-4202-808F-A4C86A494137}"/>
              </a:ext>
            </a:extLst>
          </p:cNvPr>
          <p:cNvSpPr/>
          <p:nvPr userDrawn="1"/>
        </p:nvSpPr>
        <p:spPr>
          <a:xfrm>
            <a:off x="338667" y="281563"/>
            <a:ext cx="11520312" cy="63443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F3C50DC-C432-4983-B2B5-EB10AF203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24A2FA9-62EC-46A5-AF48-B4AC320D2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BE4D1A3-B5DD-446C-8EF0-C700D1B8B0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5941" y="5874599"/>
            <a:ext cx="1174538" cy="54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60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09BE1A-A4D9-4343-9A5C-0C81CEAA6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865"/>
            <a:ext cx="10515600" cy="1325563"/>
          </a:xfrm>
        </p:spPr>
        <p:txBody>
          <a:bodyPr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4DC7AF0-EED5-4DD7-AD49-39700F147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9465"/>
            <a:ext cx="10515600" cy="43264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3278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37A737E-9274-4152-A2C6-31C925CD56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9041" y="1990351"/>
            <a:ext cx="2864128" cy="2878138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pPr lvl="0"/>
            <a:r>
              <a:rPr lang="sv-SE"/>
              <a:t>Klicka här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8B434883-0124-4793-A71D-42B31E355A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38675" y="2024063"/>
            <a:ext cx="5749925" cy="2870200"/>
          </a:xfrm>
          <a:prstGeom prst="rect">
            <a:avLst/>
          </a:prstGeom>
        </p:spPr>
        <p:txBody>
          <a:bodyPr anchor="ctr"/>
          <a:lstStyle>
            <a:lvl1pPr marL="285750" indent="-285750" algn="l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0"/>
            <a:r>
              <a:rPr lang="sv-SE"/>
              <a:t>X</a:t>
            </a:r>
          </a:p>
          <a:p>
            <a:pPr lvl="0"/>
            <a:r>
              <a:rPr lang="sv-SE"/>
              <a:t>X</a:t>
            </a:r>
          </a:p>
          <a:p>
            <a:pPr lvl="0"/>
            <a:r>
              <a:rPr lang="sv-SE"/>
              <a:t>X</a:t>
            </a:r>
          </a:p>
          <a:p>
            <a:pPr lvl="0"/>
            <a:r>
              <a:rPr lang="sv-SE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17103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030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37A737E-9274-4152-A2C6-31C925CD56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9041" y="1990351"/>
            <a:ext cx="2864128" cy="2878138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8B434883-0124-4793-A71D-42B31E355A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38675" y="2024063"/>
            <a:ext cx="5749925" cy="2870200"/>
          </a:xfrm>
          <a:prstGeom prst="rect">
            <a:avLst/>
          </a:prstGeom>
        </p:spPr>
        <p:txBody>
          <a:bodyPr anchor="ctr"/>
          <a:lstStyle>
            <a:lvl1pPr marL="285750" indent="-28575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0"/>
            <a:r>
              <a:rPr lang="sv-SE"/>
              <a:t>X</a:t>
            </a:r>
          </a:p>
          <a:p>
            <a:pPr lvl="0"/>
            <a:r>
              <a:rPr lang="sv-SE"/>
              <a:t>X</a:t>
            </a:r>
          </a:p>
          <a:p>
            <a:pPr lvl="0"/>
            <a:r>
              <a:rPr lang="sv-SE"/>
              <a:t>X</a:t>
            </a:r>
          </a:p>
          <a:p>
            <a:pPr lvl="0"/>
            <a:r>
              <a:rPr lang="sv-SE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945968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09BE1A-A4D9-4343-9A5C-0C81CEAA6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4DC7AF0-EED5-4DD7-AD49-39700F147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9570"/>
            <a:ext cx="10515600" cy="432640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27416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C1543-0DBB-4055-9769-E2ADC31C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906517-40CE-40CE-A546-3C3DBA188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19570"/>
            <a:ext cx="5181600" cy="435133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CC2069C-9C0E-43BE-9839-BD3326A8D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19570"/>
            <a:ext cx="5181600" cy="435133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19032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02FCB9-1D68-4A44-B330-FBB08A532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0593"/>
            <a:ext cx="10515600" cy="1325563"/>
          </a:xfrm>
        </p:spPr>
        <p:txBody>
          <a:bodyPr anchor="ctr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9B62A96-CEC3-4F99-826B-BFA339F8C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06631"/>
            <a:ext cx="5157787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E4596BD-B5E6-4724-B0B1-ACF217571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30543"/>
            <a:ext cx="5157787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C1A5746-F8C0-4004-A797-FBCE22AB63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06631"/>
            <a:ext cx="5183188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359191F-0727-4F3F-BADE-9A299FFFF5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30543"/>
            <a:ext cx="5183188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84186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ät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12E95181-D668-408E-AADB-D158117D3D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914" y="2325933"/>
            <a:ext cx="7063587" cy="217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404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12">
            <a:extLst>
              <a:ext uri="{FF2B5EF4-FFF2-40B4-BE49-F238E27FC236}">
                <a16:creationId xmlns:a16="http://schemas.microsoft.com/office/drawing/2014/main" id="{CAE62FEF-55B4-47B9-844F-70450DA1D6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26910" y="1916911"/>
            <a:ext cx="3083362" cy="2870200"/>
          </a:xfrm>
          <a:prstGeom prst="rect">
            <a:avLst/>
          </a:prstGeom>
        </p:spPr>
        <p:txBody>
          <a:bodyPr anchor="b"/>
          <a:lstStyle>
            <a:lvl1pPr marL="285750" indent="-285750" algn="l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text 12">
            <a:extLst>
              <a:ext uri="{FF2B5EF4-FFF2-40B4-BE49-F238E27FC236}">
                <a16:creationId xmlns:a16="http://schemas.microsoft.com/office/drawing/2014/main" id="{006DF4C5-92BF-41CD-8AB2-1C7743F47C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04991" y="1992465"/>
            <a:ext cx="4200931" cy="2870200"/>
          </a:xfrm>
          <a:prstGeom prst="rect">
            <a:avLst/>
          </a:prstGeom>
        </p:spPr>
        <p:txBody>
          <a:bodyPr anchor="t"/>
          <a:lstStyle>
            <a:lvl1pPr marL="285750" indent="-285750" algn="r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E437541D-3A4B-4FC4-A7C6-2060AC93236A}"/>
              </a:ext>
            </a:extLst>
          </p:cNvPr>
          <p:cNvCxnSpPr>
            <a:cxnSpLocks/>
          </p:cNvCxnSpPr>
          <p:nvPr userDrawn="1"/>
        </p:nvCxnSpPr>
        <p:spPr>
          <a:xfrm>
            <a:off x="6187361" y="1974942"/>
            <a:ext cx="0" cy="2877671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9DFF69CF-FC06-4302-BD3B-7FF5DA855B94}"/>
              </a:ext>
            </a:extLst>
          </p:cNvPr>
          <p:cNvCxnSpPr>
            <a:cxnSpLocks/>
          </p:cNvCxnSpPr>
          <p:nvPr userDrawn="1"/>
        </p:nvCxnSpPr>
        <p:spPr>
          <a:xfrm>
            <a:off x="6010577" y="1980367"/>
            <a:ext cx="0" cy="287767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7519B652-DB3D-4CEE-8819-995DEEBF2C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077" y="2592927"/>
            <a:ext cx="5302871" cy="247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563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ät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12E95181-D668-408E-AADB-D158117D3D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914" y="2325933"/>
            <a:ext cx="7063587" cy="217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958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12">
            <a:extLst>
              <a:ext uri="{FF2B5EF4-FFF2-40B4-BE49-F238E27FC236}">
                <a16:creationId xmlns:a16="http://schemas.microsoft.com/office/drawing/2014/main" id="{CAE62FEF-55B4-47B9-844F-70450DA1D6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26910" y="1916911"/>
            <a:ext cx="3083362" cy="2870200"/>
          </a:xfrm>
          <a:prstGeom prst="rect">
            <a:avLst/>
          </a:prstGeom>
        </p:spPr>
        <p:txBody>
          <a:bodyPr anchor="b"/>
          <a:lstStyle>
            <a:lvl1pPr marL="285750" indent="-285750" algn="l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text 12">
            <a:extLst>
              <a:ext uri="{FF2B5EF4-FFF2-40B4-BE49-F238E27FC236}">
                <a16:creationId xmlns:a16="http://schemas.microsoft.com/office/drawing/2014/main" id="{006DF4C5-92BF-41CD-8AB2-1C7743F47C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04991" y="1992465"/>
            <a:ext cx="4200931" cy="2870200"/>
          </a:xfrm>
          <a:prstGeom prst="rect">
            <a:avLst/>
          </a:prstGeom>
        </p:spPr>
        <p:txBody>
          <a:bodyPr anchor="t"/>
          <a:lstStyle>
            <a:lvl1pPr marL="285750" indent="-285750" algn="r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E437541D-3A4B-4FC4-A7C6-2060AC93236A}"/>
              </a:ext>
            </a:extLst>
          </p:cNvPr>
          <p:cNvCxnSpPr>
            <a:cxnSpLocks/>
          </p:cNvCxnSpPr>
          <p:nvPr userDrawn="1"/>
        </p:nvCxnSpPr>
        <p:spPr>
          <a:xfrm>
            <a:off x="6187361" y="1974942"/>
            <a:ext cx="0" cy="2877671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9DFF69CF-FC06-4302-BD3B-7FF5DA855B94}"/>
              </a:ext>
            </a:extLst>
          </p:cNvPr>
          <p:cNvCxnSpPr>
            <a:cxnSpLocks/>
          </p:cNvCxnSpPr>
          <p:nvPr userDrawn="1"/>
        </p:nvCxnSpPr>
        <p:spPr>
          <a:xfrm>
            <a:off x="6010577" y="1980367"/>
            <a:ext cx="0" cy="287767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7519B652-DB3D-4CEE-8819-995DEEBF2C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077" y="2592927"/>
            <a:ext cx="5302871" cy="247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539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C1543-0DBB-4055-9769-E2ADC31C2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794" y="563245"/>
            <a:ext cx="10516768" cy="1325563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906517-40CE-40CE-A546-3C3DBA188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9168" y="2061845"/>
            <a:ext cx="527774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CC2069C-9C0E-43BE-9839-BD3326A8D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8966" y="2061845"/>
            <a:ext cx="514887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7095340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gram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340A6668-8C8A-4C43-8077-9E6380C919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8551" y="5877644"/>
            <a:ext cx="1169317" cy="542027"/>
          </a:xfrm>
          <a:prstGeom prst="rect">
            <a:avLst/>
          </a:prstGeom>
        </p:spPr>
      </p:pic>
      <p:sp>
        <p:nvSpPr>
          <p:cNvPr id="4" name="Platshållare för rubrik 1">
            <a:extLst>
              <a:ext uri="{FF2B5EF4-FFF2-40B4-BE49-F238E27FC236}">
                <a16:creationId xmlns:a16="http://schemas.microsoft.com/office/drawing/2014/main" id="{D398DDDF-94A1-4D4A-A345-D101E1A99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8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97691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2CA0344-3DE6-4202-808F-A4C86A494137}"/>
              </a:ext>
            </a:extLst>
          </p:cNvPr>
          <p:cNvSpPr/>
          <p:nvPr userDrawn="1"/>
        </p:nvSpPr>
        <p:spPr>
          <a:xfrm>
            <a:off x="338667" y="281563"/>
            <a:ext cx="11520312" cy="63443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F3C50DC-C432-4983-B2B5-EB10AF203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24A2FA9-62EC-46A5-AF48-B4AC320D2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BE4D1A3-B5DD-446C-8EF0-C700D1B8B0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5941" y="5874599"/>
            <a:ext cx="1174538" cy="54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607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37A737E-9274-4152-A2C6-31C925CD56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9041" y="1990351"/>
            <a:ext cx="2864128" cy="2878138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8B434883-0124-4793-A71D-42B31E355A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38675" y="2024063"/>
            <a:ext cx="5749925" cy="2870200"/>
          </a:xfrm>
          <a:prstGeom prst="rect">
            <a:avLst/>
          </a:prstGeom>
        </p:spPr>
        <p:txBody>
          <a:bodyPr anchor="ctr"/>
          <a:lstStyle>
            <a:lvl1pPr marL="285750" indent="-28575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0"/>
            <a:r>
              <a:rPr lang="sv-SE"/>
              <a:t>X</a:t>
            </a:r>
          </a:p>
          <a:p>
            <a:pPr lvl="0"/>
            <a:r>
              <a:rPr lang="sv-SE"/>
              <a:t>X</a:t>
            </a:r>
          </a:p>
          <a:p>
            <a:pPr lvl="0"/>
            <a:r>
              <a:rPr lang="sv-SE"/>
              <a:t>X</a:t>
            </a:r>
          </a:p>
          <a:p>
            <a:pPr lvl="0"/>
            <a:r>
              <a:rPr lang="sv-SE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6040877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8CF6-F8E2-44B7-ADBE-1C5FC5E39674}" type="datetimeFigureOut">
              <a:rPr lang="sv-SE" smtClean="0"/>
              <a:t>2023-06-14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EA95-DE4D-4DF6-8FA6-78EACF43F0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72243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esentation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12">
            <a:extLst>
              <a:ext uri="{FF2B5EF4-FFF2-40B4-BE49-F238E27FC236}">
                <a16:creationId xmlns:a16="http://schemas.microsoft.com/office/drawing/2014/main" id="{CAE62FEF-55B4-47B9-844F-70450DA1D6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26910" y="1916911"/>
            <a:ext cx="3083362" cy="2870200"/>
          </a:xfrm>
          <a:prstGeom prst="rect">
            <a:avLst/>
          </a:prstGeom>
        </p:spPr>
        <p:txBody>
          <a:bodyPr anchor="b"/>
          <a:lstStyle>
            <a:lvl1pPr marL="285750" indent="-285750" algn="l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text 12">
            <a:extLst>
              <a:ext uri="{FF2B5EF4-FFF2-40B4-BE49-F238E27FC236}">
                <a16:creationId xmlns:a16="http://schemas.microsoft.com/office/drawing/2014/main" id="{006DF4C5-92BF-41CD-8AB2-1C7743F47C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04991" y="1992465"/>
            <a:ext cx="4200931" cy="2870200"/>
          </a:xfrm>
          <a:prstGeom prst="rect">
            <a:avLst/>
          </a:prstGeom>
        </p:spPr>
        <p:txBody>
          <a:bodyPr anchor="t"/>
          <a:lstStyle>
            <a:lvl1pPr marL="285750" indent="-285750" algn="r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E437541D-3A4B-4FC4-A7C6-2060AC93236A}"/>
              </a:ext>
            </a:extLst>
          </p:cNvPr>
          <p:cNvCxnSpPr>
            <a:cxnSpLocks/>
          </p:cNvCxnSpPr>
          <p:nvPr userDrawn="1"/>
        </p:nvCxnSpPr>
        <p:spPr>
          <a:xfrm>
            <a:off x="6187361" y="1974942"/>
            <a:ext cx="0" cy="2877671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9DFF69CF-FC06-4302-BD3B-7FF5DA855B94}"/>
              </a:ext>
            </a:extLst>
          </p:cNvPr>
          <p:cNvCxnSpPr>
            <a:cxnSpLocks/>
          </p:cNvCxnSpPr>
          <p:nvPr userDrawn="1"/>
        </p:nvCxnSpPr>
        <p:spPr>
          <a:xfrm>
            <a:off x="6010577" y="1980367"/>
            <a:ext cx="0" cy="287767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7519B652-DB3D-4CEE-8819-995DEEBF2C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077" y="2592927"/>
            <a:ext cx="5302871" cy="247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935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gram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340A6668-8C8A-4C43-8077-9E6380C919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8551" y="5877644"/>
            <a:ext cx="1169317" cy="542027"/>
          </a:xfrm>
          <a:prstGeom prst="rect">
            <a:avLst/>
          </a:prstGeom>
        </p:spPr>
      </p:pic>
      <p:sp>
        <p:nvSpPr>
          <p:cNvPr id="4" name="Platshållare för rubrik 1">
            <a:extLst>
              <a:ext uri="{FF2B5EF4-FFF2-40B4-BE49-F238E27FC236}">
                <a16:creationId xmlns:a16="http://schemas.microsoft.com/office/drawing/2014/main" id="{D398DDDF-94A1-4D4A-A345-D101E1A99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8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5611564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340A6668-8C8A-4C43-8077-9E6380C919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8551" y="5877644"/>
            <a:ext cx="1169317" cy="542027"/>
          </a:xfrm>
          <a:prstGeom prst="rect">
            <a:avLst/>
          </a:prstGeom>
        </p:spPr>
      </p:pic>
      <p:sp>
        <p:nvSpPr>
          <p:cNvPr id="4" name="Platshållare för rubrik 1">
            <a:extLst>
              <a:ext uri="{FF2B5EF4-FFF2-40B4-BE49-F238E27FC236}">
                <a16:creationId xmlns:a16="http://schemas.microsoft.com/office/drawing/2014/main" id="{D398DDDF-94A1-4D4A-A345-D101E1A99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8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41A8D4E-9CCD-41A3-8BA8-0521CCBB6E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6138" y="2092325"/>
            <a:ext cx="10567987" cy="4075113"/>
          </a:xfrm>
          <a:prstGeom prst="rect">
            <a:avLst/>
          </a:prstGeom>
        </p:spPr>
        <p:txBody>
          <a:bodyPr/>
          <a:lstStyle>
            <a:lvl1pPr algn="l">
              <a:buFont typeface="Arial" panose="020B0604020202020204" pitchFamily="34" charset="0"/>
              <a:buNone/>
              <a:defRPr>
                <a:solidFill>
                  <a:schemeClr val="bg2"/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  <a:lvl3pPr>
              <a:buNone/>
              <a:defRPr>
                <a:solidFill>
                  <a:schemeClr val="bg2"/>
                </a:solidFill>
              </a:defRPr>
            </a:lvl3pPr>
            <a:lvl4pPr>
              <a:buNone/>
              <a:defRPr>
                <a:solidFill>
                  <a:schemeClr val="bg2"/>
                </a:solidFill>
              </a:defRPr>
            </a:lvl4pPr>
            <a:lvl5pPr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5568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t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45B116AF-BB6D-4793-89CC-5AF990BBDC5F}"/>
              </a:ext>
            </a:extLst>
          </p:cNvPr>
          <p:cNvCxnSpPr>
            <a:cxnSpLocks/>
          </p:cNvCxnSpPr>
          <p:nvPr userDrawn="1"/>
        </p:nvCxnSpPr>
        <p:spPr>
          <a:xfrm>
            <a:off x="753041" y="3435382"/>
            <a:ext cx="3880993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1629133-979F-4BA3-9F00-2F851E7728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78538" y="1284193"/>
            <a:ext cx="5372100" cy="4289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B84624F-51F8-4295-BB52-A20487F886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4086" y="1656966"/>
            <a:ext cx="3932044" cy="171151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sv-SE"/>
              <a:t>Ruta för text</a:t>
            </a:r>
          </a:p>
        </p:txBody>
      </p:sp>
      <p:sp>
        <p:nvSpPr>
          <p:cNvPr id="10" name="Platshållare för text 8">
            <a:extLst>
              <a:ext uri="{FF2B5EF4-FFF2-40B4-BE49-F238E27FC236}">
                <a16:creationId xmlns:a16="http://schemas.microsoft.com/office/drawing/2014/main" id="{1FCE1A77-ED86-41FF-91C8-0CB76ADA0D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5115" y="3493540"/>
            <a:ext cx="3932044" cy="17412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sv-SE"/>
              <a:t>Och här för mer text</a:t>
            </a:r>
          </a:p>
        </p:txBody>
      </p:sp>
    </p:spTree>
    <p:extLst>
      <p:ext uri="{BB962C8B-B14F-4D97-AF65-F5344CB8AC3E}">
        <p14:creationId xmlns:p14="http://schemas.microsoft.com/office/powerpoint/2010/main" val="34129328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37A737E-9274-4152-A2C6-31C925CD56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9041" y="1990351"/>
            <a:ext cx="2864128" cy="2878138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8B434883-0124-4793-A71D-42B31E355A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38675" y="2024063"/>
            <a:ext cx="5749925" cy="2870200"/>
          </a:xfrm>
          <a:prstGeom prst="rect">
            <a:avLst/>
          </a:prstGeom>
        </p:spPr>
        <p:txBody>
          <a:bodyPr anchor="ctr"/>
          <a:lstStyle>
            <a:lvl1pPr marL="285750" indent="-28575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0"/>
            <a:r>
              <a:rPr lang="sv-SE"/>
              <a:t>X</a:t>
            </a:r>
          </a:p>
          <a:p>
            <a:pPr lvl="0"/>
            <a:r>
              <a:rPr lang="sv-SE"/>
              <a:t>X</a:t>
            </a:r>
          </a:p>
          <a:p>
            <a:pPr lvl="0"/>
            <a:r>
              <a:rPr lang="sv-SE"/>
              <a:t>X</a:t>
            </a:r>
          </a:p>
          <a:p>
            <a:pPr lvl="0"/>
            <a:r>
              <a:rPr lang="sv-SE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1403274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A203-7B6D-4DB1-8FCF-D4A9DAD541AD}" type="datetimeFigureOut">
              <a:rPr lang="sv-SE" smtClean="0"/>
              <a:t>2023-06-14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B807-099A-488A-9988-3B79CA3D16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51105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37A737E-9274-4152-A2C6-31C925CD56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9041" y="1990351"/>
            <a:ext cx="2864128" cy="2878138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pPr lvl="0"/>
            <a:r>
              <a:rPr lang="sv-SE"/>
              <a:t>Klicka här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8B434883-0124-4793-A71D-42B31E355A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38675" y="2024063"/>
            <a:ext cx="5749925" cy="2870200"/>
          </a:xfrm>
          <a:prstGeom prst="rect">
            <a:avLst/>
          </a:prstGeom>
        </p:spPr>
        <p:txBody>
          <a:bodyPr anchor="ctr"/>
          <a:lstStyle>
            <a:lvl1pPr marL="285750" indent="-285750" algn="l">
              <a:buFont typeface="Arial" panose="020B0604020202020204" pitchFamily="34" charset="0"/>
              <a:buChar char="•"/>
              <a:defRPr sz="18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0"/>
            <a:r>
              <a:rPr lang="sv-SE"/>
              <a:t>X</a:t>
            </a:r>
          </a:p>
          <a:p>
            <a:pPr lvl="0"/>
            <a:r>
              <a:rPr lang="sv-SE"/>
              <a:t>X</a:t>
            </a:r>
          </a:p>
          <a:p>
            <a:pPr lvl="0"/>
            <a:r>
              <a:rPr lang="sv-SE"/>
              <a:t>X</a:t>
            </a:r>
          </a:p>
          <a:p>
            <a:pPr lvl="0"/>
            <a:r>
              <a:rPr lang="sv-SE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7782240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37A737E-9274-4152-A2C6-31C925CD56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9041" y="1990351"/>
            <a:ext cx="2864128" cy="2878138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8B434883-0124-4793-A71D-42B31E355A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38675" y="2024063"/>
            <a:ext cx="5749925" cy="2870200"/>
          </a:xfrm>
          <a:prstGeom prst="rect">
            <a:avLst/>
          </a:prstGeom>
        </p:spPr>
        <p:txBody>
          <a:bodyPr anchor="ctr"/>
          <a:lstStyle>
            <a:lvl1pPr marL="285750" indent="-28575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0"/>
            <a:r>
              <a:rPr lang="sv-SE"/>
              <a:t>X</a:t>
            </a:r>
          </a:p>
          <a:p>
            <a:pPr lvl="0"/>
            <a:r>
              <a:rPr lang="sv-SE"/>
              <a:t>X</a:t>
            </a:r>
          </a:p>
          <a:p>
            <a:pPr lvl="0"/>
            <a:r>
              <a:rPr lang="sv-SE"/>
              <a:t>X</a:t>
            </a:r>
          </a:p>
          <a:p>
            <a:pPr lvl="0"/>
            <a:r>
              <a:rPr lang="sv-SE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92905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09BE1A-A4D9-4343-9A5C-0C81CEAA6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865"/>
            <a:ext cx="10515600" cy="1325563"/>
          </a:xfrm>
        </p:spPr>
        <p:txBody>
          <a:bodyPr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4DC7AF0-EED5-4DD7-AD49-39700F147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9465"/>
            <a:ext cx="10515600" cy="43264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32785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340A6668-8C8A-4C43-8077-9E6380C919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8551" y="5877644"/>
            <a:ext cx="1169317" cy="542027"/>
          </a:xfrm>
          <a:prstGeom prst="rect">
            <a:avLst/>
          </a:prstGeom>
        </p:spPr>
      </p:pic>
      <p:sp>
        <p:nvSpPr>
          <p:cNvPr id="4" name="Platshållare för rubrik 1">
            <a:extLst>
              <a:ext uri="{FF2B5EF4-FFF2-40B4-BE49-F238E27FC236}">
                <a16:creationId xmlns:a16="http://schemas.microsoft.com/office/drawing/2014/main" id="{D398DDDF-94A1-4D4A-A345-D101E1A99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8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41A8D4E-9CCD-41A3-8BA8-0521CCBB6E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6138" y="2092325"/>
            <a:ext cx="10567987" cy="4075113"/>
          </a:xfrm>
          <a:prstGeom prst="rect">
            <a:avLst/>
          </a:prstGeom>
        </p:spPr>
        <p:txBody>
          <a:bodyPr/>
          <a:lstStyle>
            <a:lvl1pPr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  <a:lvl3pPr>
              <a:buNone/>
              <a:defRPr>
                <a:solidFill>
                  <a:schemeClr val="bg2"/>
                </a:solidFill>
              </a:defRPr>
            </a:lvl3pPr>
            <a:lvl4pPr>
              <a:buNone/>
              <a:defRPr>
                <a:solidFill>
                  <a:schemeClr val="bg2"/>
                </a:solidFill>
              </a:defRPr>
            </a:lvl4pPr>
            <a:lvl5pPr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35457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 sen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BA6585-31E6-40D4-9E42-A5275F54C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8863126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09BE1A-A4D9-4343-9A5C-0C81CEAA6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865"/>
            <a:ext cx="10515600" cy="1325563"/>
          </a:xfrm>
        </p:spPr>
        <p:txBody>
          <a:bodyPr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4DC7AF0-EED5-4DD7-AD49-39700F147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9465"/>
            <a:ext cx="10515600" cy="43264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20483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37A737E-9274-4152-A2C6-31C925CD56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9041" y="1990351"/>
            <a:ext cx="2864128" cy="2878138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pPr lvl="0"/>
            <a:r>
              <a:rPr lang="sv-SE"/>
              <a:t>Klicka här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8B434883-0124-4793-A71D-42B31E355A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38675" y="2024063"/>
            <a:ext cx="5749925" cy="2870200"/>
          </a:xfrm>
          <a:prstGeom prst="rect">
            <a:avLst/>
          </a:prstGeom>
        </p:spPr>
        <p:txBody>
          <a:bodyPr anchor="ctr"/>
          <a:lstStyle>
            <a:lvl1pPr marL="285750" indent="-285750" algn="l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0"/>
            <a:r>
              <a:rPr lang="sv-SE"/>
              <a:t>X</a:t>
            </a:r>
          </a:p>
          <a:p>
            <a:pPr lvl="0"/>
            <a:r>
              <a:rPr lang="sv-SE"/>
              <a:t>X</a:t>
            </a:r>
          </a:p>
          <a:p>
            <a:pPr lvl="0"/>
            <a:r>
              <a:rPr lang="sv-SE"/>
              <a:t>X</a:t>
            </a:r>
          </a:p>
          <a:p>
            <a:pPr lvl="0"/>
            <a:r>
              <a:rPr lang="sv-SE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17103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37A737E-9274-4152-A2C6-31C925CD56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9041" y="1990351"/>
            <a:ext cx="2864128" cy="2878138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8B434883-0124-4793-A71D-42B31E355A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38675" y="2024063"/>
            <a:ext cx="5749925" cy="2870200"/>
          </a:xfrm>
          <a:prstGeom prst="rect">
            <a:avLst/>
          </a:prstGeom>
        </p:spPr>
        <p:txBody>
          <a:bodyPr anchor="ctr"/>
          <a:lstStyle>
            <a:lvl1pPr marL="285750" indent="-28575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0"/>
            <a:r>
              <a:rPr lang="sv-SE"/>
              <a:t>X</a:t>
            </a:r>
          </a:p>
          <a:p>
            <a:pPr lvl="0"/>
            <a:r>
              <a:rPr lang="sv-SE"/>
              <a:t>X</a:t>
            </a:r>
          </a:p>
          <a:p>
            <a:pPr lvl="0"/>
            <a:r>
              <a:rPr lang="sv-SE"/>
              <a:t>X</a:t>
            </a:r>
          </a:p>
          <a:p>
            <a:pPr lvl="0"/>
            <a:r>
              <a:rPr lang="sv-SE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945968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En bild som visar klocka, tecken, ritning&#10;&#10;Automatiskt genererad beskrivning">
            <a:extLst>
              <a:ext uri="{FF2B5EF4-FFF2-40B4-BE49-F238E27FC236}">
                <a16:creationId xmlns:a16="http://schemas.microsoft.com/office/drawing/2014/main" id="{DB489D2A-E273-45BD-8F53-05C2C72965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00" y="6048824"/>
            <a:ext cx="1322094" cy="616977"/>
          </a:xfrm>
          <a:prstGeom prst="rect">
            <a:avLst/>
          </a:prstGeom>
        </p:spPr>
      </p:pic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A6489E46-EA88-4E7A-B77D-B299971589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2775" y="436310"/>
            <a:ext cx="2126027" cy="21669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latin typeface="+mj-lt"/>
              </a:defRPr>
            </a:lvl1pPr>
            <a:lvl2pPr marL="457200" indent="0">
              <a:buFontTx/>
              <a:buNone/>
              <a:defRPr sz="2000">
                <a:latin typeface="+mj-lt"/>
              </a:defRPr>
            </a:lvl2pPr>
            <a:lvl3pPr marL="914400" indent="0">
              <a:buFontTx/>
              <a:buNone/>
              <a:defRPr sz="2000">
                <a:latin typeface="+mj-lt"/>
              </a:defRPr>
            </a:lvl3pPr>
            <a:lvl4pPr marL="1371600" indent="0">
              <a:buFontTx/>
              <a:buNone/>
              <a:defRPr sz="2000">
                <a:latin typeface="+mj-lt"/>
              </a:defRPr>
            </a:lvl4pPr>
            <a:lvl5pPr marL="1828800" indent="0">
              <a:buFontTx/>
              <a:buNone/>
              <a:defRPr sz="2000">
                <a:latin typeface="+mj-lt"/>
              </a:defRPr>
            </a:lvl5pPr>
          </a:lstStyle>
          <a:p>
            <a:pPr lvl="0"/>
            <a:r>
              <a:rPr lang="sv-SE"/>
              <a:t>Rubrik på föredraget kan inf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1F09F7FA-1F15-4B89-8F8E-549DDCBF85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2087" y="4968310"/>
            <a:ext cx="2102539" cy="144414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Namn på föredragshållaren</a:t>
            </a:r>
            <a:br>
              <a:rPr kumimoji="0" lang="sv-SE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v-SE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Titel</a:t>
            </a:r>
            <a:br>
              <a:rPr kumimoji="0" lang="sv-SE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v-SE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Regionalt Donationscentrum </a:t>
            </a:r>
            <a:br>
              <a:rPr kumimoji="0" lang="sv-SE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v-SE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Stockholm Gotland </a:t>
            </a:r>
          </a:p>
          <a:p>
            <a:pPr lvl="0"/>
            <a:endParaRPr lang="sv-SE"/>
          </a:p>
        </p:txBody>
      </p:sp>
      <p:pic>
        <p:nvPicPr>
          <p:cNvPr id="11" name="Bildobjekt 10" descr="En bild som visar ritning&#10;&#10;Automatiskt genererad beskrivning">
            <a:extLst>
              <a:ext uri="{FF2B5EF4-FFF2-40B4-BE49-F238E27FC236}">
                <a16:creationId xmlns:a16="http://schemas.microsoft.com/office/drawing/2014/main" id="{4AE045AB-5FF7-46B8-9D95-776402C73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2" r="15183"/>
          <a:stretch/>
        </p:blipFill>
        <p:spPr>
          <a:xfrm>
            <a:off x="2516591" y="-2221"/>
            <a:ext cx="9677400" cy="6858000"/>
          </a:xfrm>
          <a:prstGeom prst="rect">
            <a:avLst/>
          </a:prstGeom>
        </p:spPr>
      </p:pic>
      <p:pic>
        <p:nvPicPr>
          <p:cNvPr id="13" name="Bildobjekt 12" descr="En bild som visar ritning, ljus&#10;&#10;Automatiskt genererad beskrivning">
            <a:extLst>
              <a:ext uri="{FF2B5EF4-FFF2-40B4-BE49-F238E27FC236}">
                <a16:creationId xmlns:a16="http://schemas.microsoft.com/office/drawing/2014/main" id="{ED45F454-D23B-4292-82A8-07CB15E334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835" y="284354"/>
            <a:ext cx="6603381" cy="660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5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En bild som visar klocka, tecken, ritning&#10;&#10;Automatiskt genererad beskrivning">
            <a:extLst>
              <a:ext uri="{FF2B5EF4-FFF2-40B4-BE49-F238E27FC236}">
                <a16:creationId xmlns:a16="http://schemas.microsoft.com/office/drawing/2014/main" id="{DB489D2A-E273-45BD-8F53-05C2C72965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00" y="6048824"/>
            <a:ext cx="1322094" cy="616977"/>
          </a:xfrm>
          <a:prstGeom prst="rect">
            <a:avLst/>
          </a:prstGeom>
        </p:spPr>
      </p:pic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A6489E46-EA88-4E7A-B77D-B299971589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2775" y="413732"/>
            <a:ext cx="2126027" cy="21669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latin typeface="+mj-lt"/>
              </a:defRPr>
            </a:lvl1pPr>
            <a:lvl2pPr marL="457200" indent="0">
              <a:buFontTx/>
              <a:buNone/>
              <a:defRPr sz="2000">
                <a:latin typeface="+mj-lt"/>
              </a:defRPr>
            </a:lvl2pPr>
            <a:lvl3pPr marL="914400" indent="0">
              <a:buFontTx/>
              <a:buNone/>
              <a:defRPr sz="2000">
                <a:latin typeface="+mj-lt"/>
              </a:defRPr>
            </a:lvl3pPr>
            <a:lvl4pPr marL="1371600" indent="0">
              <a:buFontTx/>
              <a:buNone/>
              <a:defRPr sz="2000">
                <a:latin typeface="+mj-lt"/>
              </a:defRPr>
            </a:lvl4pPr>
            <a:lvl5pPr marL="1828800" indent="0">
              <a:buFontTx/>
              <a:buNone/>
              <a:defRPr sz="2000">
                <a:latin typeface="+mj-lt"/>
              </a:defRPr>
            </a:lvl5pPr>
          </a:lstStyle>
          <a:p>
            <a:pPr lvl="0"/>
            <a:r>
              <a:rPr lang="sv-SE"/>
              <a:t>Rubrik på föredraget kan infogas här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1F09F7FA-1F15-4B89-8F8E-549DDCBF85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2087" y="4968310"/>
            <a:ext cx="2102539" cy="144414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Namn på föredragshållaren</a:t>
            </a:r>
            <a:br>
              <a:rPr kumimoji="0" lang="sv-SE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v-SE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Titel</a:t>
            </a:r>
            <a:br>
              <a:rPr kumimoji="0" lang="sv-SE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v-SE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Regionalt Donationscentrum </a:t>
            </a:r>
            <a:br>
              <a:rPr kumimoji="0" lang="sv-SE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v-SE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Stockholm Gotland </a:t>
            </a:r>
          </a:p>
          <a:p>
            <a:pPr lvl="0"/>
            <a:endParaRPr lang="sv-SE"/>
          </a:p>
        </p:txBody>
      </p:sp>
      <p:pic>
        <p:nvPicPr>
          <p:cNvPr id="11" name="Bildobjekt 10" descr="En bild som visar ritning&#10;&#10;Automatiskt genererad beskrivning">
            <a:extLst>
              <a:ext uri="{FF2B5EF4-FFF2-40B4-BE49-F238E27FC236}">
                <a16:creationId xmlns:a16="http://schemas.microsoft.com/office/drawing/2014/main" id="{4AE045AB-5FF7-46B8-9D95-776402C73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2" r="15183"/>
          <a:stretch/>
        </p:blipFill>
        <p:spPr>
          <a:xfrm>
            <a:off x="2516591" y="-2221"/>
            <a:ext cx="9677400" cy="6858000"/>
          </a:xfrm>
          <a:prstGeom prst="rect">
            <a:avLst/>
          </a:prstGeom>
        </p:spPr>
      </p:pic>
      <p:pic>
        <p:nvPicPr>
          <p:cNvPr id="15" name="Bildobjekt 14" descr="En bild som visar ritning, mugg&#10;&#10;Automatiskt genererad beskrivning">
            <a:extLst>
              <a:ext uri="{FF2B5EF4-FFF2-40B4-BE49-F238E27FC236}">
                <a16:creationId xmlns:a16="http://schemas.microsoft.com/office/drawing/2014/main" id="{CF5766DD-93DC-4F44-9D0B-CD6B2BF5C6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7" y="358692"/>
            <a:ext cx="6250263" cy="625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1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En bild som visar klocka, tecken, ritning&#10;&#10;Automatiskt genererad beskrivning">
            <a:extLst>
              <a:ext uri="{FF2B5EF4-FFF2-40B4-BE49-F238E27FC236}">
                <a16:creationId xmlns:a16="http://schemas.microsoft.com/office/drawing/2014/main" id="{DB489D2A-E273-45BD-8F53-05C2C72965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00" y="6048824"/>
            <a:ext cx="1322094" cy="616977"/>
          </a:xfrm>
          <a:prstGeom prst="rect">
            <a:avLst/>
          </a:prstGeom>
        </p:spPr>
      </p:pic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A6489E46-EA88-4E7A-B77D-B299971589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2775" y="436310"/>
            <a:ext cx="2126027" cy="21669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latin typeface="+mj-lt"/>
              </a:defRPr>
            </a:lvl1pPr>
            <a:lvl2pPr marL="457200" indent="0">
              <a:buFontTx/>
              <a:buNone/>
              <a:defRPr sz="2000">
                <a:latin typeface="+mj-lt"/>
              </a:defRPr>
            </a:lvl2pPr>
            <a:lvl3pPr marL="914400" indent="0">
              <a:buFontTx/>
              <a:buNone/>
              <a:defRPr sz="2000">
                <a:latin typeface="+mj-lt"/>
              </a:defRPr>
            </a:lvl3pPr>
            <a:lvl4pPr marL="1371600" indent="0">
              <a:buFontTx/>
              <a:buNone/>
              <a:defRPr sz="2000">
                <a:latin typeface="+mj-lt"/>
              </a:defRPr>
            </a:lvl4pPr>
            <a:lvl5pPr marL="1828800" indent="0">
              <a:buFontTx/>
              <a:buNone/>
              <a:defRPr sz="2000">
                <a:latin typeface="+mj-lt"/>
              </a:defRPr>
            </a:lvl5pPr>
          </a:lstStyle>
          <a:p>
            <a:pPr lvl="0"/>
            <a:r>
              <a:rPr lang="sv-SE"/>
              <a:t>Rubrik på föredraget kan infogas här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1F09F7FA-1F15-4B89-8F8E-549DDCBF85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2087" y="4968310"/>
            <a:ext cx="2102539" cy="144414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Namn på föredragshållaren</a:t>
            </a:r>
            <a:br>
              <a:rPr kumimoji="0" lang="sv-SE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v-SE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Titel</a:t>
            </a:r>
            <a:br>
              <a:rPr kumimoji="0" lang="sv-SE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v-SE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Regionalt Donationscentrum </a:t>
            </a:r>
            <a:br>
              <a:rPr kumimoji="0" lang="sv-SE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v-SE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Stockholm Gotland </a:t>
            </a:r>
          </a:p>
          <a:p>
            <a:pPr lvl="0"/>
            <a:endParaRPr lang="sv-SE"/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25709AEC-731F-473B-A226-E8C9E17A5833}"/>
              </a:ext>
            </a:extLst>
          </p:cNvPr>
          <p:cNvGrpSpPr/>
          <p:nvPr userDrawn="1"/>
        </p:nvGrpSpPr>
        <p:grpSpPr>
          <a:xfrm>
            <a:off x="2516591" y="-2221"/>
            <a:ext cx="10164204" cy="6897391"/>
            <a:chOff x="2516591" y="-2221"/>
            <a:chExt cx="10164204" cy="6897391"/>
          </a:xfrm>
        </p:grpSpPr>
        <p:pic>
          <p:nvPicPr>
            <p:cNvPr id="13" name="Bildobjekt 12" descr="En bild som visar ritning&#10;&#10;Automatiskt genererad beskrivning">
              <a:extLst>
                <a:ext uri="{FF2B5EF4-FFF2-40B4-BE49-F238E27FC236}">
                  <a16:creationId xmlns:a16="http://schemas.microsoft.com/office/drawing/2014/main" id="{A66FBF50-785B-40D8-ACC0-5EF78130D49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2" r="15183"/>
            <a:stretch/>
          </p:blipFill>
          <p:spPr>
            <a:xfrm>
              <a:off x="2516591" y="-2221"/>
              <a:ext cx="9677400" cy="6858000"/>
            </a:xfrm>
            <a:prstGeom prst="rect">
              <a:avLst/>
            </a:prstGeom>
          </p:spPr>
        </p:pic>
        <p:pic>
          <p:nvPicPr>
            <p:cNvPr id="17" name="Bildobjekt 16" descr="En bild som visar ritning&#10;&#10;Automatiskt genererad beskrivning">
              <a:extLst>
                <a:ext uri="{FF2B5EF4-FFF2-40B4-BE49-F238E27FC236}">
                  <a16:creationId xmlns:a16="http://schemas.microsoft.com/office/drawing/2014/main" id="{6C1AB022-4B46-4550-8C18-8236E92756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6263" y="280638"/>
              <a:ext cx="6614532" cy="66145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734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9.png"/><Relationship Id="rId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3105C05B-2A22-412B-B873-9F9B860058C5}"/>
              </a:ext>
            </a:extLst>
          </p:cNvPr>
          <p:cNvSpPr/>
          <p:nvPr userDrawn="1"/>
        </p:nvSpPr>
        <p:spPr>
          <a:xfrm>
            <a:off x="338667" y="281563"/>
            <a:ext cx="11520312" cy="63443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99A80C5-0DB1-4A33-A4E3-148F8B4FBF0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5941" y="5874599"/>
            <a:ext cx="1174538" cy="54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8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685" r:id="rId2"/>
    <p:sldLayoutId id="2147483853" r:id="rId3"/>
    <p:sldLayoutId id="2147483854" r:id="rId4"/>
    <p:sldLayoutId id="2147483855" r:id="rId5"/>
    <p:sldLayoutId id="21474838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588C423-00F3-494E-85E6-1A5CC3E69A25}"/>
              </a:ext>
            </a:extLst>
          </p:cNvPr>
          <p:cNvSpPr/>
          <p:nvPr userDrawn="1"/>
        </p:nvSpPr>
        <p:spPr>
          <a:xfrm>
            <a:off x="338667" y="281563"/>
            <a:ext cx="11520312" cy="63443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AF26C0B7-0CD7-4CA2-943D-5543D6D9E4F9}"/>
              </a:ext>
            </a:extLst>
          </p:cNvPr>
          <p:cNvCxnSpPr>
            <a:cxnSpLocks/>
          </p:cNvCxnSpPr>
          <p:nvPr userDrawn="1"/>
        </p:nvCxnSpPr>
        <p:spPr>
          <a:xfrm>
            <a:off x="4318022" y="1996888"/>
            <a:ext cx="0" cy="2877671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97D7F17E-6FED-4CBF-B679-1EF31E7C6D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5941" y="5874599"/>
            <a:ext cx="1174538" cy="54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9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kern="1200">
          <a:solidFill>
            <a:srgbClr val="F5ACB8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F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A89D3A4F-8B6B-4E0A-8E99-878128E79BE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8551" y="5877644"/>
            <a:ext cx="1169317" cy="542027"/>
          </a:xfrm>
          <a:prstGeom prst="rect">
            <a:avLst/>
          </a:prstGeom>
        </p:spPr>
      </p:pic>
      <p:sp>
        <p:nvSpPr>
          <p:cNvPr id="4" name="Platshållare för rubrik 1">
            <a:extLst>
              <a:ext uri="{FF2B5EF4-FFF2-40B4-BE49-F238E27FC236}">
                <a16:creationId xmlns:a16="http://schemas.microsoft.com/office/drawing/2014/main" id="{B326C289-8228-4AA8-B522-1E9150A4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2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4044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FEDA307-1472-4EDA-AA89-CA5F3B1E0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D61A983-21AA-4208-80F0-0C0DFC171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71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BFF817B-E081-4FF2-BDC0-FB77F43DB780}"/>
              </a:ext>
            </a:extLst>
          </p:cNvPr>
          <p:cNvSpPr/>
          <p:nvPr userDrawn="1"/>
        </p:nvSpPr>
        <p:spPr>
          <a:xfrm>
            <a:off x="1" y="0"/>
            <a:ext cx="5392270" cy="6858000"/>
          </a:xfrm>
          <a:prstGeom prst="rect">
            <a:avLst/>
          </a:prstGeom>
          <a:solidFill>
            <a:srgbClr val="F5A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8A365ACE-874A-4FF2-ACFD-6BAE7D8B6302}"/>
              </a:ext>
            </a:extLst>
          </p:cNvPr>
          <p:cNvCxnSpPr>
            <a:cxnSpLocks/>
          </p:cNvCxnSpPr>
          <p:nvPr userDrawn="1"/>
        </p:nvCxnSpPr>
        <p:spPr>
          <a:xfrm>
            <a:off x="753041" y="3435382"/>
            <a:ext cx="388099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DA27090E-C429-4BD4-A4E7-D82B048B9C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5941" y="5874599"/>
            <a:ext cx="1174538" cy="54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1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588C423-00F3-494E-85E6-1A5CC3E69A25}"/>
              </a:ext>
            </a:extLst>
          </p:cNvPr>
          <p:cNvSpPr/>
          <p:nvPr userDrawn="1"/>
        </p:nvSpPr>
        <p:spPr>
          <a:xfrm>
            <a:off x="338667" y="281563"/>
            <a:ext cx="11520312" cy="63443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AF26C0B7-0CD7-4CA2-943D-5543D6D9E4F9}"/>
              </a:ext>
            </a:extLst>
          </p:cNvPr>
          <p:cNvCxnSpPr>
            <a:cxnSpLocks/>
          </p:cNvCxnSpPr>
          <p:nvPr userDrawn="1"/>
        </p:nvCxnSpPr>
        <p:spPr>
          <a:xfrm>
            <a:off x="4318022" y="1996888"/>
            <a:ext cx="0" cy="2877671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97D7F17E-6FED-4CBF-B679-1EF31E7C6D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5941" y="5874599"/>
            <a:ext cx="1174538" cy="54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kern="1200">
          <a:solidFill>
            <a:srgbClr val="F5ACB8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88910BBD-4CA1-42EC-80F3-7E35531F1DB8}"/>
              </a:ext>
            </a:extLst>
          </p:cNvPr>
          <p:cNvSpPr/>
          <p:nvPr userDrawn="1"/>
        </p:nvSpPr>
        <p:spPr>
          <a:xfrm>
            <a:off x="338667" y="281563"/>
            <a:ext cx="11520312" cy="63443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693F31C-566B-4B95-BA8B-93A108D6C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533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89D3A4F-8B6B-4E0A-8E99-878128E79B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5941" y="5874599"/>
            <a:ext cx="1174538" cy="54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3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3105C05B-2A22-412B-B873-9F9B860058C5}"/>
              </a:ext>
            </a:extLst>
          </p:cNvPr>
          <p:cNvSpPr/>
          <p:nvPr userDrawn="1"/>
        </p:nvSpPr>
        <p:spPr>
          <a:xfrm>
            <a:off x="338667" y="281563"/>
            <a:ext cx="11520312" cy="63443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99A80C5-0DB1-4A33-A4E3-148F8B4FBF0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5941" y="5874599"/>
            <a:ext cx="1174538" cy="54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8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48AFDE8D-3ECD-4949-AAD2-27AE9B030C3D}"/>
              </a:ext>
            </a:extLst>
          </p:cNvPr>
          <p:cNvSpPr/>
          <p:nvPr userDrawn="1"/>
        </p:nvSpPr>
        <p:spPr>
          <a:xfrm>
            <a:off x="338667" y="281563"/>
            <a:ext cx="11520312" cy="63443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1B9998D-2CC1-4FBE-B01E-742980ACD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3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80B81B8-A7B4-4716-8D08-C2F0448AB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2583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753D37DC-A063-49AB-AC1A-8AB4C26BDC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5941" y="5874599"/>
            <a:ext cx="1174538" cy="54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0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41F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FEDA307-1472-4EDA-AA89-CA5F3B1E0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2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D61A983-21AA-4208-80F0-0C0DFC171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542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85916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41F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FEDA307-1472-4EDA-AA89-CA5F3B1E0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2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D61A983-21AA-4208-80F0-0C0DFC171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542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4411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81F4EFD6-BB72-466B-A15D-DF0A610448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034" y="457999"/>
            <a:ext cx="2619910" cy="256374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4000">
                <a:solidFill>
                  <a:schemeClr val="tx1">
                    <a:lumMod val="75000"/>
                    <a:lumOff val="25000"/>
                  </a:schemeClr>
                </a:solidFill>
              </a:rPr>
              <a:t>DCD</a:t>
            </a:r>
            <a:endParaRPr lang="sv-SE" sz="400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r>
              <a:rPr lang="sv-SE" sz="1800">
                <a:solidFill>
                  <a:schemeClr val="tx1">
                    <a:lumMod val="75000"/>
                    <a:lumOff val="25000"/>
                  </a:schemeClr>
                </a:solidFill>
              </a:rPr>
              <a:t>Donation efter död </a:t>
            </a:r>
            <a:br>
              <a:rPr lang="sv-SE" sz="18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v-SE" sz="1800">
                <a:solidFill>
                  <a:schemeClr val="tx1">
                    <a:lumMod val="75000"/>
                    <a:lumOff val="25000"/>
                  </a:schemeClr>
                </a:solidFill>
              </a:rPr>
              <a:t>orsakad av </a:t>
            </a:r>
            <a:br>
              <a:rPr lang="sv-SE" sz="18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v-SE" sz="1800">
                <a:solidFill>
                  <a:schemeClr val="tx1">
                    <a:lumMod val="75000"/>
                    <a:lumOff val="25000"/>
                  </a:schemeClr>
                </a:solidFill>
              </a:rPr>
              <a:t>cirkulationsstillestånd</a:t>
            </a:r>
            <a:endParaRPr lang="sv-SE" sz="180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6D34C30-072B-46DB-BC7C-E946E25735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sv-SE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r>
              <a:rPr lang="sv-SE">
                <a:solidFill>
                  <a:schemeClr val="tx1">
                    <a:lumMod val="75000"/>
                    <a:lumOff val="25000"/>
                  </a:schemeClr>
                </a:solidFill>
              </a:rPr>
              <a:t>Regionalt Donationscentrum</a:t>
            </a:r>
            <a:endParaRPr lang="sv-SE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r>
              <a:rPr lang="sv-SE">
                <a:solidFill>
                  <a:schemeClr val="tx1">
                    <a:lumMod val="75000"/>
                    <a:lumOff val="25000"/>
                  </a:schemeClr>
                </a:solidFill>
              </a:rPr>
              <a:t>Stockholm &amp; Gotland</a:t>
            </a:r>
            <a:endParaRPr lang="sv-SE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62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4962E2B0-D5A0-450C-99A0-A687B57A59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1870" y="1990351"/>
            <a:ext cx="3061299" cy="28781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sv-SE" sz="3200">
                <a:solidFill>
                  <a:schemeClr val="accent4"/>
                </a:solidFill>
                <a:cs typeface="Calibri"/>
              </a:rPr>
              <a:t>Operation -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sv-SE" sz="3200">
                <a:solidFill>
                  <a:schemeClr val="accent4"/>
                </a:solidFill>
                <a:cs typeface="Calibri"/>
              </a:rPr>
              <a:t>inför avbrytande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99067BD-3DFD-44D8-B1A3-E04EA3D63E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31587" y="2194184"/>
            <a:ext cx="6681455" cy="2870200"/>
          </a:xfrm>
        </p:spPr>
        <p:txBody>
          <a:bodyPr lIns="91440" tIns="45720" rIns="91440" bIns="45720" anchor="ctr"/>
          <a:lstStyle/>
          <a:p>
            <a:pPr marL="0" indent="0" fontAlgn="base">
              <a:lnSpc>
                <a:spcPct val="150000"/>
              </a:lnSpc>
              <a:buNone/>
            </a:pPr>
            <a:endParaRPr lang="sv-SE" sz="1100">
              <a:solidFill>
                <a:schemeClr val="tx2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sv-SE" sz="180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Genomgång av donationsingreppet</a:t>
            </a:r>
          </a:p>
          <a:p>
            <a:pPr fontAlgn="base">
              <a:lnSpc>
                <a:spcPct val="150000"/>
              </a:lnSpc>
            </a:pPr>
            <a:r>
              <a:rPr lang="sv-SE" sz="180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Genomgång av instrument</a:t>
            </a:r>
          </a:p>
          <a:p>
            <a:pPr fontAlgn="base">
              <a:lnSpc>
                <a:spcPct val="150000"/>
              </a:lnSpc>
            </a:pPr>
            <a:r>
              <a:rPr lang="sv-SE" sz="180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Anestesiologiska perspektivet </a:t>
            </a:r>
          </a:p>
          <a:p>
            <a:pPr fontAlgn="base">
              <a:lnSpc>
                <a:spcPct val="150000"/>
              </a:lnSpc>
            </a:pPr>
            <a:r>
              <a:rPr lang="sv-SE" sz="180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Rollfördelning </a:t>
            </a:r>
          </a:p>
          <a:p>
            <a:pPr fontAlgn="base">
              <a:lnSpc>
                <a:spcPct val="150000"/>
              </a:lnSpc>
            </a:pPr>
            <a:r>
              <a:rPr lang="sv-SE" sz="180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Frågor/funderingar</a:t>
            </a:r>
          </a:p>
          <a:p>
            <a:pPr fontAlgn="base">
              <a:lnSpc>
                <a:spcPct val="150000"/>
              </a:lnSpc>
            </a:pPr>
            <a:endParaRPr lang="sv-SE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7931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4962E2B0-D5A0-450C-99A0-A687B57A59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1870" y="1990351"/>
            <a:ext cx="3061299" cy="28781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sv-SE" sz="3200">
                <a:solidFill>
                  <a:schemeClr val="accent4"/>
                </a:solidFill>
                <a:cs typeface="Calibri"/>
              </a:rPr>
              <a:t>IVA -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sv-SE" sz="3200">
                <a:solidFill>
                  <a:schemeClr val="accent4"/>
                </a:solidFill>
                <a:cs typeface="Calibri"/>
              </a:rPr>
              <a:t>avbrytande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99067BD-3DFD-44D8-B1A3-E04EA3D63E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38675" y="2119233"/>
            <a:ext cx="6681455" cy="2870200"/>
          </a:xfrm>
        </p:spPr>
        <p:txBody>
          <a:bodyPr lIns="91440" tIns="45720" rIns="91440" bIns="45720" anchor="ctr"/>
          <a:lstStyle/>
          <a:p>
            <a:pPr marL="0" indent="0" fontAlgn="base">
              <a:lnSpc>
                <a:spcPct val="150000"/>
              </a:lnSpc>
              <a:buNone/>
            </a:pPr>
            <a:endParaRPr lang="sv-SE" sz="1100">
              <a:solidFill>
                <a:schemeClr val="tx2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sv-SE" sz="180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Förberedelser enligt lokala checklistor</a:t>
            </a:r>
          </a:p>
          <a:p>
            <a:pPr fontAlgn="base">
              <a:lnSpc>
                <a:spcPct val="150000"/>
              </a:lnSpc>
            </a:pPr>
            <a:r>
              <a:rPr lang="sv-SE" sz="180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Donatorn endast uppkopplad med artärnål och </a:t>
            </a:r>
            <a:r>
              <a:rPr lang="sv-SE" sz="1800" err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saturationsmätare</a:t>
            </a:r>
            <a:endParaRPr lang="sv-SE" sz="18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fontAlgn="base">
              <a:lnSpc>
                <a:spcPct val="150000"/>
              </a:lnSpc>
            </a:pPr>
            <a:r>
              <a:rPr lang="sv-SE" sz="180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Planera palliativ behandling</a:t>
            </a:r>
          </a:p>
          <a:p>
            <a:pPr fontAlgn="base">
              <a:lnSpc>
                <a:spcPct val="150000"/>
              </a:lnSpc>
            </a:pPr>
            <a:r>
              <a:rPr lang="sv-SE" sz="1800" err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Extubera</a:t>
            </a:r>
            <a:r>
              <a:rPr lang="sv-SE" sz="180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och avsluta all läkemedelsbehandling frånsett palliativa läkemedel </a:t>
            </a:r>
          </a:p>
          <a:p>
            <a:pPr fontAlgn="base">
              <a:lnSpc>
                <a:spcPct val="150000"/>
              </a:lnSpc>
            </a:pPr>
            <a:r>
              <a:rPr lang="sv-SE" sz="180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Invänta cirkulationsstillestånd</a:t>
            </a:r>
          </a:p>
          <a:p>
            <a:pPr fontAlgn="base">
              <a:lnSpc>
                <a:spcPct val="150000"/>
              </a:lnSpc>
            </a:pPr>
            <a:r>
              <a:rPr lang="sv-SE" sz="180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Död fastställs efter 5 min no-touchperiod</a:t>
            </a:r>
          </a:p>
          <a:p>
            <a:pPr fontAlgn="base">
              <a:lnSpc>
                <a:spcPct val="150000"/>
              </a:lnSpc>
            </a:pPr>
            <a:r>
              <a:rPr lang="sv-SE" sz="180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Skyndsam transport till operation</a:t>
            </a:r>
          </a:p>
          <a:p>
            <a:pPr fontAlgn="base">
              <a:lnSpc>
                <a:spcPct val="150000"/>
              </a:lnSpc>
            </a:pPr>
            <a:endParaRPr lang="sv-SE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4721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9E1991B8-AB33-4998-A35F-9346390165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ctr"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sv-SE" sz="3200">
                <a:solidFill>
                  <a:schemeClr val="accent4"/>
                </a:solidFill>
                <a:cs typeface="Calibri"/>
              </a:rPr>
              <a:t>Vad skiljer DCD från DBD 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0306BF-0F52-48F6-BA45-1C8DC2FF66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42344" y="1383324"/>
            <a:ext cx="6748744" cy="4478216"/>
          </a:xfrm>
        </p:spPr>
        <p:txBody>
          <a:bodyPr lIns="91440" tIns="45720" rIns="91440" bIns="45720" anchor="ctr"/>
          <a:lstStyle/>
          <a:p>
            <a:pPr lvl="1">
              <a:lnSpc>
                <a:spcPct val="150000"/>
              </a:lnSpc>
            </a:pPr>
            <a:r>
              <a:rPr lang="sv-SE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Oftast färre organ som kan doneras </a:t>
            </a:r>
            <a:r>
              <a:rPr lang="sv-SE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p.g.a</a:t>
            </a:r>
            <a:r>
              <a:rPr lang="sv-SE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varm </a:t>
            </a:r>
            <a:r>
              <a:rPr lang="sv-SE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ischemi</a:t>
            </a:r>
            <a:endParaRPr lang="sv-SE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Normothermic regional perfusion - NRP -</a:t>
            </a:r>
            <a:r>
              <a:rPr lang="sv-SE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nödvändigt för att möjliggöra donation av lever </a:t>
            </a:r>
          </a:p>
          <a:p>
            <a:pPr lvl="1">
              <a:lnSpc>
                <a:spcPct val="150000"/>
              </a:lnSpc>
            </a:pPr>
            <a:r>
              <a:rPr lang="sv-SE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Teamavstämning innan patienten avlidit</a:t>
            </a:r>
          </a:p>
          <a:p>
            <a:pPr lvl="1">
              <a:lnSpc>
                <a:spcPct val="150000"/>
              </a:lnSpc>
            </a:pPr>
            <a:r>
              <a:rPr lang="sv-SE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Patientens cirkulation upphör före donationsoperationen</a:t>
            </a:r>
          </a:p>
          <a:p>
            <a:pPr lvl="1">
              <a:lnSpc>
                <a:spcPct val="150000"/>
              </a:lnSpc>
            </a:pPr>
            <a:r>
              <a:rPr lang="sv-SE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Tidsaspekten</a:t>
            </a:r>
          </a:p>
          <a:p>
            <a:pPr lvl="1">
              <a:lnSpc>
                <a:spcPct val="150000"/>
              </a:lnSpc>
            </a:pPr>
            <a:r>
              <a:rPr lang="sv-SE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Om cirkulationsstillestånd ej inträffar inom 3 h  från avbrytande avslutas donationsprocessen och ingen donation kan ske</a:t>
            </a:r>
          </a:p>
          <a:p>
            <a:pPr marL="0" indent="0">
              <a:buNone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322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Bildobjekt 52">
            <a:extLst>
              <a:ext uri="{FF2B5EF4-FFF2-40B4-BE49-F238E27FC236}">
                <a16:creationId xmlns:a16="http://schemas.microsoft.com/office/drawing/2014/main" id="{260E91D3-CA6A-7441-B883-7769F7A025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2"/>
          <a:stretch/>
        </p:blipFill>
        <p:spPr>
          <a:xfrm>
            <a:off x="6292306" y="1733501"/>
            <a:ext cx="5573401" cy="4062003"/>
          </a:xfrm>
          <a:prstGeom prst="rect">
            <a:avLst/>
          </a:prstGeom>
        </p:spPr>
      </p:pic>
      <p:sp>
        <p:nvSpPr>
          <p:cNvPr id="54" name="Rubrik 1">
            <a:extLst>
              <a:ext uri="{FF2B5EF4-FFF2-40B4-BE49-F238E27FC236}">
                <a16:creationId xmlns:a16="http://schemas.microsoft.com/office/drawing/2014/main" id="{404F8C28-4926-B04E-ABDE-B3DFA51BE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848" y="793791"/>
            <a:ext cx="10515600" cy="1012877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</a:rPr>
              <a:t>Normothermic regional perfusion (NRP)</a:t>
            </a:r>
            <a:endParaRPr sz="3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380DFE9-8F84-8CB2-A9A6-19BE23E91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799" y="2164360"/>
            <a:ext cx="5663070" cy="3597819"/>
          </a:xfrm>
        </p:spPr>
        <p:txBody>
          <a:bodyPr lIns="91440" tIns="45720" rIns="91440" bIns="45720" anchor="t"/>
          <a:lstStyle/>
          <a:p>
            <a:pPr lvl="1">
              <a:lnSpc>
                <a:spcPct val="100000"/>
              </a:lnSpc>
            </a:pPr>
            <a:r>
              <a:rPr lang="en-US" sz="180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Perfunderar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bukorganen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med </a:t>
            </a:r>
            <a:r>
              <a:rPr lang="en-US" sz="180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varmt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oxygenerat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blod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ca 2 </a:t>
            </a:r>
            <a:r>
              <a:rPr lang="en-US" sz="180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timmar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följt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av </a:t>
            </a:r>
            <a:r>
              <a:rPr lang="en-US" sz="180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uttagsoperation</a:t>
            </a:r>
            <a:endParaRPr lang="en-US" sz="18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180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Reverserar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ischemiskadan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i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levern</a:t>
            </a:r>
            <a:endParaRPr lang="en-US" sz="180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180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Gör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det </a:t>
            </a:r>
            <a:r>
              <a:rPr lang="en-US" sz="180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möjligt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att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utvärdera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organfunktion</a:t>
            </a:r>
          </a:p>
          <a:p>
            <a:pPr lvl="1">
              <a:lnSpc>
                <a:spcPct val="150000"/>
              </a:lnSpc>
            </a:pPr>
            <a:r>
              <a:rPr lang="en-US" sz="180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Bättre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resultat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efter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transplantation </a:t>
            </a:r>
          </a:p>
          <a:p>
            <a:pPr lvl="1">
              <a:lnSpc>
                <a:spcPct val="150000"/>
              </a:lnSpc>
            </a:pPr>
            <a:r>
              <a:rPr lang="sv-SE" sz="1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 innebära något längre tid inne på operationssal</a:t>
            </a:r>
          </a:p>
          <a:p>
            <a:pPr lvl="1">
              <a:lnSpc>
                <a:spcPct val="150000"/>
              </a:lnSpc>
            </a:pPr>
            <a:r>
              <a:rPr lang="sv-SE" sz="1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Kräver provtagning under NRP-fas</a:t>
            </a:r>
            <a:endParaRPr lang="en-US" sz="18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endParaRPr lang="en-US"/>
          </a:p>
          <a:p>
            <a:pPr lvl="1"/>
            <a:endParaRPr lang="en-US"/>
          </a:p>
          <a:p>
            <a:pPr marL="45720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5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FB3F0D-F52B-4D9D-AB08-CF555CD2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977" y="5327379"/>
            <a:ext cx="9471956" cy="1137111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www.regionaltdonationscentrum.se</a:t>
            </a:r>
            <a:endParaRPr lang="sv-SE" sz="2400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4862CD7D-73EE-42E4-B6AE-786DCA9B1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381" y="1410692"/>
            <a:ext cx="3302007" cy="1380010"/>
          </a:xfrm>
          <a:prstGeom prst="rect">
            <a:avLst/>
          </a:prstGeom>
        </p:spPr>
      </p:pic>
      <p:pic>
        <p:nvPicPr>
          <p:cNvPr id="6" name="Bildobjekt 6" descr="En bild som visar karta&#10;&#10;Automatiskt genererad beskrivning">
            <a:extLst>
              <a:ext uri="{FF2B5EF4-FFF2-40B4-BE49-F238E27FC236}">
                <a16:creationId xmlns:a16="http://schemas.microsoft.com/office/drawing/2014/main" id="{83AF1429-1DF3-442F-94F1-6EA88BEC2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1594" y="1232260"/>
            <a:ext cx="3157621" cy="4456817"/>
          </a:xfrm>
          <a:prstGeom prst="rect">
            <a:avLst/>
          </a:prstGeom>
        </p:spPr>
      </p:pic>
      <p:pic>
        <p:nvPicPr>
          <p:cNvPr id="8" name="Bildobjekt 8">
            <a:extLst>
              <a:ext uri="{FF2B5EF4-FFF2-40B4-BE49-F238E27FC236}">
                <a16:creationId xmlns:a16="http://schemas.microsoft.com/office/drawing/2014/main" id="{81FF2F4C-79F4-44F2-B8EB-609F200F4E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0254" y="2138460"/>
            <a:ext cx="24003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15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E882CE3-EE44-454B-9327-1F9BFA7228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3783" y="574181"/>
            <a:ext cx="4261281" cy="6063448"/>
          </a:xfrm>
        </p:spPr>
        <p:txBody>
          <a:bodyPr lIns="91440" tIns="45720" rIns="91440" bIns="45720" anchor="ctr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v-SE" sz="3200">
                <a:solidFill>
                  <a:schemeClr val="bg1"/>
                </a:solidFill>
                <a:latin typeface="+mj-lt"/>
              </a:rPr>
              <a:t>Det finns bara en död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sv-SE" sz="3200" b="1">
              <a:solidFill>
                <a:schemeClr val="bg1"/>
              </a:solidFill>
              <a:latin typeface="+mn-lt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sv-SE" sz="3200" b="1">
              <a:solidFill>
                <a:schemeClr val="bg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v-SE" sz="3200">
                <a:solidFill>
                  <a:schemeClr val="bg1"/>
                </a:solidFill>
                <a:latin typeface="+mj-lt"/>
              </a:rPr>
              <a:t>Att donera efter döden</a:t>
            </a:r>
            <a:endParaRPr lang="sv-SE" sz="3200">
              <a:solidFill>
                <a:schemeClr val="bg1"/>
              </a:solidFill>
              <a:latin typeface="+mj-lt"/>
              <a:cs typeface="Calibri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sv-SE" sz="3200" b="1">
              <a:solidFill>
                <a:schemeClr val="bg1"/>
              </a:solidFill>
              <a:latin typeface="+mn-lt"/>
              <a:cs typeface="Calibri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BF05004-8892-4B87-BCAC-943A522A8A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30686" y="756939"/>
            <a:ext cx="5431282" cy="2068497"/>
          </a:xfrm>
        </p:spPr>
        <p:txBody>
          <a:bodyPr lIns="91440" tIns="45720" rIns="91440" bIns="45720" anchor="ctr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v-SE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En total hjärninfarkt innebär att hjärnans samtliga funktioner,</a:t>
            </a:r>
            <a:endParaRPr lang="en-US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v-SE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 totalt och oåterkalleligen, har upphört – det är då en människa är död </a:t>
            </a:r>
            <a:br>
              <a:rPr lang="sv-SE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</a:br>
            <a:r>
              <a:rPr lang="sv-SE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(Lag om kriterier för bestämmande av människans död, 1987:269).</a:t>
            </a:r>
            <a:endParaRPr lang="sv-SE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algn="ctr"/>
            <a:endParaRPr lang="sv-SE" sz="1400">
              <a:cs typeface="Calibri" panose="020F0502020204030204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DC35B94-86E0-4163-B96C-0CCD271C02A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809" y="2370536"/>
            <a:ext cx="3115948" cy="1574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A3671AC9-AF73-4706-9875-677712D4511E}"/>
              </a:ext>
            </a:extLst>
          </p:cNvPr>
          <p:cNvSpPr/>
          <p:nvPr/>
        </p:nvSpPr>
        <p:spPr>
          <a:xfrm rot="10800000" flipV="1">
            <a:off x="5794927" y="4331069"/>
            <a:ext cx="5898787" cy="138499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sv-SE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Det finns två olika situationer som gör det möjligt att donera organ </a:t>
            </a:r>
            <a:br>
              <a:rPr lang="sv-SE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</a:br>
            <a:r>
              <a:rPr lang="sv-SE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efter döden, antingen efter att man dött till följd av en mycket svår hjärnskada (s.k. Donation </a:t>
            </a:r>
            <a:r>
              <a:rPr lang="sv-SE" sz="140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after</a:t>
            </a:r>
            <a:r>
              <a:rPr lang="sv-SE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Brain Death, DBD) </a:t>
            </a:r>
            <a:br>
              <a:rPr lang="sv-SE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</a:br>
            <a:r>
              <a:rPr lang="sv-SE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eller </a:t>
            </a:r>
            <a:br>
              <a:rPr lang="sv-SE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</a:br>
            <a:r>
              <a:rPr lang="sv-SE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efter att man har dött till följd av att cirkulationen helt har upphört </a:t>
            </a:r>
            <a:br>
              <a:rPr lang="sv-SE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</a:br>
            <a:r>
              <a:rPr lang="sv-SE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(s.k. Donation </a:t>
            </a:r>
            <a:r>
              <a:rPr lang="sv-SE" sz="140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after</a:t>
            </a:r>
            <a:r>
              <a:rPr lang="sv-SE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sv-SE" sz="140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Circulatory</a:t>
            </a:r>
            <a:r>
              <a:rPr lang="sv-SE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Death, DCD).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786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inustecken 2">
            <a:extLst>
              <a:ext uri="{FF2B5EF4-FFF2-40B4-BE49-F238E27FC236}">
                <a16:creationId xmlns:a16="http://schemas.microsoft.com/office/drawing/2014/main" id="{F5AA8093-3D3F-46FD-8578-E81FE6AFB693}"/>
              </a:ext>
            </a:extLst>
          </p:cNvPr>
          <p:cNvSpPr/>
          <p:nvPr/>
        </p:nvSpPr>
        <p:spPr>
          <a:xfrm>
            <a:off x="-706569" y="2091194"/>
            <a:ext cx="13230448" cy="207813"/>
          </a:xfrm>
          <a:prstGeom prst="mathMinus">
            <a:avLst/>
          </a:prstGeom>
          <a:solidFill>
            <a:srgbClr val="F5ACB8"/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inustecken 4">
            <a:extLst>
              <a:ext uri="{FF2B5EF4-FFF2-40B4-BE49-F238E27FC236}">
                <a16:creationId xmlns:a16="http://schemas.microsoft.com/office/drawing/2014/main" id="{7CA88B3D-4103-4153-8AF1-77628F1A6D33}"/>
              </a:ext>
            </a:extLst>
          </p:cNvPr>
          <p:cNvSpPr/>
          <p:nvPr/>
        </p:nvSpPr>
        <p:spPr>
          <a:xfrm rot="5400000">
            <a:off x="3490340" y="3884194"/>
            <a:ext cx="4838845" cy="165881"/>
          </a:xfrm>
          <a:prstGeom prst="mathMinus">
            <a:avLst/>
          </a:prstGeom>
          <a:solidFill>
            <a:srgbClr val="F5ACB8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FE078508-F26A-47A9-9DE7-54932084CBC8}"/>
              </a:ext>
            </a:extLst>
          </p:cNvPr>
          <p:cNvSpPr txBox="1"/>
          <p:nvPr/>
        </p:nvSpPr>
        <p:spPr>
          <a:xfrm>
            <a:off x="-541349" y="2824375"/>
            <a:ext cx="5995696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Hjärnan skadas allvarligt </a:t>
            </a:r>
            <a:r>
              <a:rPr lang="sv-SE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pga</a:t>
            </a:r>
            <a:r>
              <a:rPr lang="sv-SE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ex. en blödning </a:t>
            </a:r>
          </a:p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eller </a:t>
            </a:r>
            <a:r>
              <a:rPr lang="sv-SE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hypoxi</a:t>
            </a:r>
            <a:r>
              <a:rPr lang="sv-SE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 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Trycket i hjärnan stiger och cirkulationen till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hjärnan upphör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Hjärnans funktioner upphör oåterkalleligt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Människan är död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84AED246-758E-4B72-B5D3-36947F6BC084}"/>
              </a:ext>
            </a:extLst>
          </p:cNvPr>
          <p:cNvSpPr txBox="1"/>
          <p:nvPr/>
        </p:nvSpPr>
        <p:spPr>
          <a:xfrm>
            <a:off x="6365178" y="2824375"/>
            <a:ext cx="6079034" cy="46474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Hjärtat stannar efter avbrytande av livsuppehållande behandling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0">
              <a:defRPr/>
            </a:pPr>
            <a:r>
              <a:rPr lang="sv-SE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Cirkulationen till hjärnan upphör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Hjärnans funktioner upphör oåterkalleligt</a:t>
            </a:r>
            <a:endParaRPr kumimoji="0" lang="sv-SE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Människan är död</a:t>
            </a:r>
            <a:endParaRPr kumimoji="0" lang="sv-SE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101E54E2-E3D4-454C-8788-C25765796DC8}"/>
              </a:ext>
            </a:extLst>
          </p:cNvPr>
          <p:cNvSpPr txBox="1"/>
          <p:nvPr/>
        </p:nvSpPr>
        <p:spPr>
          <a:xfrm>
            <a:off x="-1792657" y="701327"/>
            <a:ext cx="7247004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>
                <a:ln>
                  <a:noFill/>
                </a:ln>
                <a:solidFill>
                  <a:srgbClr val="F5ACB8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DBD</a:t>
            </a:r>
            <a:endParaRPr kumimoji="0" lang="sv-SE" sz="2800" b="1" i="0" u="none" strike="noStrike" kern="1200" cap="none" spc="0" normalizeH="0" baseline="0" noProof="0">
              <a:ln>
                <a:noFill/>
              </a:ln>
              <a:solidFill>
                <a:srgbClr val="F5ACB8"/>
              </a:solidFill>
              <a:effectLst/>
              <a:uLnTx/>
              <a:uFillTx/>
              <a:latin typeface="Calibri Light" panose="020F0302020204030204"/>
              <a:ea typeface="+mn-ea"/>
              <a:cs typeface="Calibri Light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Donation efter död 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till följd av svår hjärnskada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(Donation </a:t>
            </a:r>
            <a:r>
              <a:rPr lang="sv-S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after</a:t>
            </a:r>
            <a:r>
              <a:rPr lang="sv-SE" sz="16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Brain Death)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8943EB12-DB8E-4033-97F5-DEAEFBC4F0F0}"/>
              </a:ext>
            </a:extLst>
          </p:cNvPr>
          <p:cNvSpPr txBox="1"/>
          <p:nvPr/>
        </p:nvSpPr>
        <p:spPr>
          <a:xfrm>
            <a:off x="6365179" y="701327"/>
            <a:ext cx="4969127" cy="16927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>
                <a:ln>
                  <a:noFill/>
                </a:ln>
                <a:solidFill>
                  <a:srgbClr val="F5ACB8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DCD </a:t>
            </a:r>
            <a:endParaRPr kumimoji="0" lang="sv-S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Donation efter död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till följd av cirkulationsstillestånd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(Donation </a:t>
            </a:r>
            <a:r>
              <a:rPr lang="sv-S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after</a:t>
            </a:r>
            <a:r>
              <a:rPr lang="sv-SE" sz="16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sv-SE" sz="160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Circulatory</a:t>
            </a:r>
            <a:r>
              <a:rPr lang="sv-SE" sz="16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Death)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632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4962E2B0-D5A0-450C-99A0-A687B57A59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1870" y="1990351"/>
            <a:ext cx="3061299" cy="28781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sv-SE" sz="3200">
                <a:solidFill>
                  <a:schemeClr val="accent4"/>
                </a:solidFill>
              </a:rPr>
              <a:t>Varför DCD?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99067BD-3DFD-44D8-B1A3-E04EA3D63E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31587" y="2194184"/>
            <a:ext cx="6681455" cy="2870200"/>
          </a:xfrm>
        </p:spPr>
        <p:txBody>
          <a:bodyPr lIns="91440" tIns="45720" rIns="91440" bIns="45720" anchor="ctr"/>
          <a:lstStyle/>
          <a:p>
            <a:pPr marL="0" indent="0" fontAlgn="base">
              <a:lnSpc>
                <a:spcPct val="150000"/>
              </a:lnSpc>
              <a:buNone/>
            </a:pPr>
            <a:endParaRPr lang="sv-SE" sz="1100">
              <a:solidFill>
                <a:schemeClr val="tx2"/>
              </a:solidFill>
            </a:endParaRPr>
          </a:p>
          <a:p>
            <a:pPr fontAlgn="base">
              <a:lnSpc>
                <a:spcPct val="100000"/>
              </a:lnSpc>
            </a:pPr>
            <a:r>
              <a:rPr lang="sv-SE" sz="18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Två statliga donationsutredningar (SOU 2015:84 och SOU 2019:26) uppmuntrar till införandet av DCD i Sverige</a:t>
            </a:r>
          </a:p>
          <a:p>
            <a:pPr>
              <a:lnSpc>
                <a:spcPct val="100000"/>
              </a:lnSpc>
            </a:pPr>
            <a:r>
              <a:rPr lang="sv-SE" sz="18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Möjliggöra att fler människor blir transplanterade</a:t>
            </a:r>
          </a:p>
          <a:p>
            <a:pPr fontAlgn="base">
              <a:lnSpc>
                <a:spcPct val="150000"/>
              </a:lnSpc>
            </a:pPr>
            <a:r>
              <a:rPr lang="sv-SE" sz="18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Förvalta den svenska befolkningens höga donationsvilja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​</a:t>
            </a:r>
          </a:p>
          <a:p>
            <a:pPr fontAlgn="base">
              <a:lnSpc>
                <a:spcPct val="150000"/>
              </a:lnSpc>
            </a:pPr>
            <a:r>
              <a:rPr lang="sv-SE" sz="18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Goda erfarenheter av DCD från andra länder</a:t>
            </a:r>
          </a:p>
          <a:p>
            <a:pPr>
              <a:lnSpc>
                <a:spcPct val="150000"/>
              </a:lnSpc>
            </a:pPr>
            <a:endParaRPr lang="sv-SE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6861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D172CF7-8907-4039-AF0B-F2094918D3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6358" y="1573708"/>
            <a:ext cx="3932044" cy="1014637"/>
          </a:xfrm>
        </p:spPr>
        <p:txBody>
          <a:bodyPr/>
          <a:lstStyle/>
          <a:p>
            <a:pPr rtl="0">
              <a:lnSpc>
                <a:spcPct val="90000"/>
              </a:lnSpc>
              <a:spcBef>
                <a:spcPts val="1000"/>
              </a:spcBef>
              <a:defRPr/>
            </a:pPr>
            <a:r>
              <a:rPr lang="sv-SE" b="0" kern="1200">
                <a:latin typeface="Calibri Light" panose="020F0302020204030204" pitchFamily="34" charset="0"/>
                <a:cs typeface="Calibri Light" panose="020F0302020204030204" pitchFamily="34" charset="0"/>
              </a:rPr>
              <a:t>Förutsättningar </a:t>
            </a:r>
          </a:p>
          <a:p>
            <a:pPr rtl="0">
              <a:lnSpc>
                <a:spcPct val="90000"/>
              </a:lnSpc>
              <a:spcBef>
                <a:spcPts val="1000"/>
              </a:spcBef>
              <a:defRPr/>
            </a:pPr>
            <a:r>
              <a:rPr lang="sv-SE" b="0" kern="1200">
                <a:latin typeface="Calibri Light" panose="020F0302020204030204" pitchFamily="34" charset="0"/>
                <a:cs typeface="Calibri Light" panose="020F0302020204030204" pitchFamily="34" charset="0"/>
              </a:rPr>
              <a:t>DCD-process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4465DA9D-34D7-4CE1-9686-0795F2383EF1}"/>
              </a:ext>
            </a:extLst>
          </p:cNvPr>
          <p:cNvSpPr/>
          <p:nvPr/>
        </p:nvSpPr>
        <p:spPr>
          <a:xfrm>
            <a:off x="5770327" y="1034820"/>
            <a:ext cx="60959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sv-SE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Patient med mycket svår nytillkommen hjärnskada där skadan ej bedöms vara förenad med fortsatt liv /</a:t>
            </a:r>
            <a:br>
              <a:rPr lang="sv-SE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</a:br>
            <a:r>
              <a:rPr lang="sv-SE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döende i annat intensivvårdskrävande tillstånd 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sv-SE">
              <a:solidFill>
                <a:srgbClr val="44546A"/>
              </a:solidFill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sv-SE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Vården bedöms utsiktslös och ett </a:t>
            </a:r>
            <a:r>
              <a:rPr lang="sv-SE" err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sk.</a:t>
            </a:r>
            <a:r>
              <a:rPr lang="sv-SE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brytpunktbeslut fattas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sv-SE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sv-SE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Beslutet förankras hos de närstående i ett brytpunktssamtal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sv-SE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sv-SE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Låg sannolikhet för utvecklande av total hjärninfarkt (inom 72 timmar efter brytpunktsbeslut)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sv-SE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sv-SE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Hög sannolikhet för död inom tidsramen för DCD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sv-SE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sv-SE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Samtycke till donation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sv-SE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sv-SE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Medicinskt lämplig</a:t>
            </a:r>
            <a:endParaRPr kumimoji="0" lang="sv-SE" altLang="sv-SE" sz="20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7A679461-BC5A-7797-EC27-53F712A9B35D}"/>
              </a:ext>
            </a:extLst>
          </p:cNvPr>
          <p:cNvSpPr txBox="1">
            <a:spLocks/>
          </p:cNvSpPr>
          <p:nvPr/>
        </p:nvSpPr>
        <p:spPr>
          <a:xfrm>
            <a:off x="736358" y="3296978"/>
            <a:ext cx="3932044" cy="171151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Intensivvårdsavdelning</a:t>
            </a:r>
          </a:p>
        </p:txBody>
      </p:sp>
    </p:spTree>
    <p:extLst>
      <p:ext uri="{BB962C8B-B14F-4D97-AF65-F5344CB8AC3E}">
        <p14:creationId xmlns:p14="http://schemas.microsoft.com/office/powerpoint/2010/main" val="398530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0AFDA62-84BE-48A3-A706-FD4E8D5A2BF7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ktangel 1">
            <a:extLst>
              <a:ext uri="{FF2B5EF4-FFF2-40B4-BE49-F238E27FC236}">
                <a16:creationId xmlns:a16="http://schemas.microsoft.com/office/drawing/2014/main" id="{533B9666-AEA2-4B60-99D8-0E4801BAA722}"/>
              </a:ext>
            </a:extLst>
          </p:cNvPr>
          <p:cNvSpPr/>
          <p:nvPr/>
        </p:nvSpPr>
        <p:spPr>
          <a:xfrm>
            <a:off x="5057775" y="2495550"/>
            <a:ext cx="2107523" cy="19526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rgbClr val="F5A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Är samtliga kriterier uppfyllda fortsätter donationsprocessen</a:t>
            </a:r>
          </a:p>
        </p:txBody>
      </p:sp>
    </p:spTree>
    <p:extLst>
      <p:ext uri="{BB962C8B-B14F-4D97-AF65-F5344CB8AC3E}">
        <p14:creationId xmlns:p14="http://schemas.microsoft.com/office/powerpoint/2010/main" val="2689991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Rak pilkoppling 46">
            <a:extLst>
              <a:ext uri="{FF2B5EF4-FFF2-40B4-BE49-F238E27FC236}">
                <a16:creationId xmlns:a16="http://schemas.microsoft.com/office/drawing/2014/main" id="{9C59F117-8816-4932-A1AF-B6BD698DB09D}"/>
              </a:ext>
            </a:extLst>
          </p:cNvPr>
          <p:cNvCxnSpPr>
            <a:cxnSpLocks/>
          </p:cNvCxnSpPr>
          <p:nvPr/>
        </p:nvCxnSpPr>
        <p:spPr>
          <a:xfrm flipV="1">
            <a:off x="1277864" y="4286530"/>
            <a:ext cx="1" cy="1800000"/>
          </a:xfrm>
          <a:prstGeom prst="straightConnector1">
            <a:avLst/>
          </a:prstGeom>
          <a:ln w="38100">
            <a:solidFill>
              <a:srgbClr val="4040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pilkoppling 45">
            <a:extLst>
              <a:ext uri="{FF2B5EF4-FFF2-40B4-BE49-F238E27FC236}">
                <a16:creationId xmlns:a16="http://schemas.microsoft.com/office/drawing/2014/main" id="{89B184FB-7B22-462E-A3D4-7314E3A11723}"/>
              </a:ext>
            </a:extLst>
          </p:cNvPr>
          <p:cNvCxnSpPr>
            <a:cxnSpLocks/>
          </p:cNvCxnSpPr>
          <p:nvPr/>
        </p:nvCxnSpPr>
        <p:spPr>
          <a:xfrm flipV="1">
            <a:off x="1155370" y="4277702"/>
            <a:ext cx="1" cy="1152000"/>
          </a:xfrm>
          <a:prstGeom prst="straightConnector1">
            <a:avLst/>
          </a:prstGeom>
          <a:ln w="38100">
            <a:solidFill>
              <a:srgbClr val="33CC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koppling 7"/>
          <p:cNvCxnSpPr/>
          <p:nvPr/>
        </p:nvCxnSpPr>
        <p:spPr>
          <a:xfrm flipV="1">
            <a:off x="4562676" y="4148758"/>
            <a:ext cx="2112859" cy="1"/>
          </a:xfrm>
          <a:prstGeom prst="line">
            <a:avLst/>
          </a:prstGeom>
          <a:ln w="76200">
            <a:solidFill>
              <a:srgbClr val="33CCCC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Rak koppling 20"/>
          <p:cNvCxnSpPr>
            <a:cxnSpLocks/>
          </p:cNvCxnSpPr>
          <p:nvPr/>
        </p:nvCxnSpPr>
        <p:spPr>
          <a:xfrm>
            <a:off x="7727608" y="4145005"/>
            <a:ext cx="1718315" cy="5377"/>
          </a:xfrm>
          <a:prstGeom prst="line">
            <a:avLst/>
          </a:prstGeom>
          <a:ln w="76200">
            <a:solidFill>
              <a:srgbClr val="99336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Rak koppling 23"/>
          <p:cNvCxnSpPr/>
          <p:nvPr/>
        </p:nvCxnSpPr>
        <p:spPr>
          <a:xfrm flipV="1">
            <a:off x="9445590" y="4139270"/>
            <a:ext cx="1961444" cy="10772"/>
          </a:xfrm>
          <a:prstGeom prst="line">
            <a:avLst/>
          </a:prstGeom>
          <a:ln w="76200">
            <a:solidFill>
              <a:srgbClr val="336699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Rak pilkoppling 39"/>
          <p:cNvCxnSpPr/>
          <p:nvPr/>
        </p:nvCxnSpPr>
        <p:spPr>
          <a:xfrm>
            <a:off x="819022" y="2548395"/>
            <a:ext cx="0" cy="1490926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pilkoppling 41"/>
          <p:cNvCxnSpPr/>
          <p:nvPr/>
        </p:nvCxnSpPr>
        <p:spPr>
          <a:xfrm>
            <a:off x="4806304" y="2548395"/>
            <a:ext cx="0" cy="1490926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pilkoppling 42"/>
          <p:cNvCxnSpPr>
            <a:cxnSpLocks/>
          </p:cNvCxnSpPr>
          <p:nvPr/>
        </p:nvCxnSpPr>
        <p:spPr>
          <a:xfrm flipH="1">
            <a:off x="7732516" y="1888827"/>
            <a:ext cx="4520" cy="216000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pilkoppling 43"/>
          <p:cNvCxnSpPr>
            <a:cxnSpLocks/>
          </p:cNvCxnSpPr>
          <p:nvPr/>
        </p:nvCxnSpPr>
        <p:spPr>
          <a:xfrm>
            <a:off x="9450965" y="1904829"/>
            <a:ext cx="0" cy="216000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pilkoppling 44"/>
          <p:cNvCxnSpPr/>
          <p:nvPr/>
        </p:nvCxnSpPr>
        <p:spPr>
          <a:xfrm>
            <a:off x="11368842" y="2548395"/>
            <a:ext cx="0" cy="1490926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k koppling 50"/>
          <p:cNvCxnSpPr/>
          <p:nvPr/>
        </p:nvCxnSpPr>
        <p:spPr>
          <a:xfrm>
            <a:off x="6478096" y="4140975"/>
            <a:ext cx="1165390" cy="0"/>
          </a:xfrm>
          <a:prstGeom prst="line">
            <a:avLst/>
          </a:prstGeom>
          <a:ln w="76200">
            <a:solidFill>
              <a:srgbClr val="993366"/>
            </a:solidFill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4" name="Rak koppling 53"/>
          <p:cNvCxnSpPr>
            <a:cxnSpLocks/>
          </p:cNvCxnSpPr>
          <p:nvPr/>
        </p:nvCxnSpPr>
        <p:spPr>
          <a:xfrm flipV="1">
            <a:off x="4849483" y="3113985"/>
            <a:ext cx="2824067" cy="7492"/>
          </a:xfrm>
          <a:prstGeom prst="line">
            <a:avLst/>
          </a:prstGeom>
          <a:ln w="76200">
            <a:solidFill>
              <a:srgbClr val="993366"/>
            </a:solidFill>
            <a:prstDash val="sysDot"/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7" name="textruta 56"/>
          <p:cNvSpPr txBox="1"/>
          <p:nvPr/>
        </p:nvSpPr>
        <p:spPr>
          <a:xfrm>
            <a:off x="321235" y="1608984"/>
            <a:ext cx="3047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Oberoende dokumenterat beslut om att avbryta livsuppehållande behandling</a:t>
            </a:r>
          </a:p>
        </p:txBody>
      </p:sp>
      <p:sp>
        <p:nvSpPr>
          <p:cNvPr id="58" name="textruta 57"/>
          <p:cNvSpPr txBox="1"/>
          <p:nvPr/>
        </p:nvSpPr>
        <p:spPr>
          <a:xfrm>
            <a:off x="3893047" y="1509799"/>
            <a:ext cx="1826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Livsuppehållande behandling avbryts</a:t>
            </a:r>
          </a:p>
        </p:txBody>
      </p:sp>
      <p:sp>
        <p:nvSpPr>
          <p:cNvPr id="60" name="textruta 59"/>
          <p:cNvSpPr txBox="1"/>
          <p:nvPr/>
        </p:nvSpPr>
        <p:spPr>
          <a:xfrm>
            <a:off x="6933512" y="1212516"/>
            <a:ext cx="1607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Cirkulations-stillestånd</a:t>
            </a:r>
          </a:p>
        </p:txBody>
      </p:sp>
      <p:sp>
        <p:nvSpPr>
          <p:cNvPr id="61" name="textruta 60"/>
          <p:cNvSpPr txBox="1"/>
          <p:nvPr/>
        </p:nvSpPr>
        <p:spPr>
          <a:xfrm>
            <a:off x="10108995" y="2188238"/>
            <a:ext cx="185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Transplantation</a:t>
            </a:r>
          </a:p>
        </p:txBody>
      </p:sp>
      <p:sp>
        <p:nvSpPr>
          <p:cNvPr id="62" name="textruta 61"/>
          <p:cNvSpPr txBox="1"/>
          <p:nvPr/>
        </p:nvSpPr>
        <p:spPr>
          <a:xfrm>
            <a:off x="8637020" y="1206171"/>
            <a:ext cx="1427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Perfusion</a:t>
            </a:r>
          </a:p>
        </p:txBody>
      </p:sp>
      <p:sp>
        <p:nvSpPr>
          <p:cNvPr id="63" name="textruta 62"/>
          <p:cNvSpPr txBox="1"/>
          <p:nvPr/>
        </p:nvSpPr>
        <p:spPr>
          <a:xfrm>
            <a:off x="4764388" y="3210887"/>
            <a:ext cx="2955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Agonalperiod</a:t>
            </a: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max 3 timmar,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 väntan på döden</a:t>
            </a:r>
          </a:p>
        </p:txBody>
      </p:sp>
      <p:cxnSp>
        <p:nvCxnSpPr>
          <p:cNvPr id="67" name="Rak pilkoppling 66"/>
          <p:cNvCxnSpPr>
            <a:cxnSpLocks/>
          </p:cNvCxnSpPr>
          <p:nvPr/>
        </p:nvCxnSpPr>
        <p:spPr>
          <a:xfrm flipV="1">
            <a:off x="6523095" y="4340273"/>
            <a:ext cx="2935824" cy="10836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ruta 69"/>
          <p:cNvSpPr txBox="1"/>
          <p:nvPr/>
        </p:nvSpPr>
        <p:spPr>
          <a:xfrm>
            <a:off x="6391513" y="4378234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Varm </a:t>
            </a:r>
            <a:r>
              <a:rPr kumimoji="0" lang="sv-SE" sz="18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ishemitid</a:t>
            </a: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2" name="Rak pilkoppling 71"/>
          <p:cNvCxnSpPr>
            <a:cxnSpLocks/>
          </p:cNvCxnSpPr>
          <p:nvPr/>
        </p:nvCxnSpPr>
        <p:spPr>
          <a:xfrm>
            <a:off x="9470207" y="4340273"/>
            <a:ext cx="1983276" cy="11106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ruta 72"/>
          <p:cNvSpPr txBox="1"/>
          <p:nvPr/>
        </p:nvSpPr>
        <p:spPr>
          <a:xfrm>
            <a:off x="9791970" y="4407180"/>
            <a:ext cx="1763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Kall </a:t>
            </a:r>
            <a:r>
              <a:rPr kumimoji="0" lang="sv-SE" sz="18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ischemitid</a:t>
            </a: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0" name="Rak pilkoppling 79"/>
          <p:cNvCxnSpPr>
            <a:cxnSpLocks/>
          </p:cNvCxnSpPr>
          <p:nvPr/>
        </p:nvCxnSpPr>
        <p:spPr>
          <a:xfrm>
            <a:off x="8637020" y="2212245"/>
            <a:ext cx="0" cy="1857056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ruta 80"/>
          <p:cNvSpPr txBox="1"/>
          <p:nvPr/>
        </p:nvSpPr>
        <p:spPr>
          <a:xfrm>
            <a:off x="7919806" y="1817600"/>
            <a:ext cx="152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Dödförklaring</a:t>
            </a:r>
          </a:p>
        </p:txBody>
      </p:sp>
      <p:cxnSp>
        <p:nvCxnSpPr>
          <p:cNvPr id="87" name="Rak koppling 86"/>
          <p:cNvCxnSpPr>
            <a:cxnSpLocks/>
          </p:cNvCxnSpPr>
          <p:nvPr/>
        </p:nvCxnSpPr>
        <p:spPr>
          <a:xfrm>
            <a:off x="7770814" y="2833862"/>
            <a:ext cx="817041" cy="8565"/>
          </a:xfrm>
          <a:prstGeom prst="line">
            <a:avLst/>
          </a:prstGeom>
          <a:ln w="76200">
            <a:solidFill>
              <a:srgbClr val="993366"/>
            </a:solidFill>
            <a:prstDash val="sysDot"/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1" name="textruta 90"/>
          <p:cNvSpPr txBox="1"/>
          <p:nvPr/>
        </p:nvSpPr>
        <p:spPr>
          <a:xfrm>
            <a:off x="7652869" y="2872332"/>
            <a:ext cx="1017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touch, </a:t>
            </a:r>
            <a:b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min</a:t>
            </a:r>
          </a:p>
        </p:txBody>
      </p:sp>
      <p:cxnSp>
        <p:nvCxnSpPr>
          <p:cNvPr id="97" name="Rak pilkoppling 96"/>
          <p:cNvCxnSpPr>
            <a:cxnSpLocks/>
          </p:cNvCxnSpPr>
          <p:nvPr/>
        </p:nvCxnSpPr>
        <p:spPr>
          <a:xfrm flipV="1">
            <a:off x="6374080" y="4299536"/>
            <a:ext cx="0" cy="91573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ruta 98"/>
          <p:cNvSpPr txBox="1"/>
          <p:nvPr/>
        </p:nvSpPr>
        <p:spPr>
          <a:xfrm>
            <a:off x="5454131" y="5290504"/>
            <a:ext cx="1874765" cy="1200329"/>
          </a:xfrm>
          <a:prstGeom prst="rect">
            <a:avLst/>
          </a:prstGeom>
          <a:solidFill>
            <a:srgbClr val="00726A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Sjunkande blodtryck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Försämrad syresättning </a:t>
            </a:r>
          </a:p>
        </p:txBody>
      </p:sp>
      <p:sp>
        <p:nvSpPr>
          <p:cNvPr id="100" name="textruta 99"/>
          <p:cNvSpPr txBox="1"/>
          <p:nvPr/>
        </p:nvSpPr>
        <p:spPr>
          <a:xfrm>
            <a:off x="321235" y="609869"/>
            <a:ext cx="799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>
                <a:ln>
                  <a:noFill/>
                </a:ln>
                <a:solidFill>
                  <a:srgbClr val="0072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Kontrollerad DCD, en del av vården i livets slutskede</a:t>
            </a:r>
          </a:p>
        </p:txBody>
      </p:sp>
      <p:cxnSp>
        <p:nvCxnSpPr>
          <p:cNvPr id="101" name="Rak pilkoppling 100"/>
          <p:cNvCxnSpPr>
            <a:cxnSpLocks/>
          </p:cNvCxnSpPr>
          <p:nvPr/>
        </p:nvCxnSpPr>
        <p:spPr>
          <a:xfrm flipV="1">
            <a:off x="920866" y="4283486"/>
            <a:ext cx="0" cy="30391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ruta 101"/>
          <p:cNvSpPr txBox="1"/>
          <p:nvPr/>
        </p:nvSpPr>
        <p:spPr>
          <a:xfrm>
            <a:off x="1012213" y="4978869"/>
            <a:ext cx="3519873" cy="369332"/>
          </a:xfrm>
          <a:prstGeom prst="rect">
            <a:avLst/>
          </a:prstGeom>
          <a:solidFill>
            <a:srgbClr val="8FAADC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Brytpunktssamtal med närstående </a:t>
            </a:r>
          </a:p>
        </p:txBody>
      </p:sp>
      <p:cxnSp>
        <p:nvCxnSpPr>
          <p:cNvPr id="104" name="Rak pilkoppling 103"/>
          <p:cNvCxnSpPr>
            <a:cxnSpLocks/>
          </p:cNvCxnSpPr>
          <p:nvPr/>
        </p:nvCxnSpPr>
        <p:spPr>
          <a:xfrm flipV="1">
            <a:off x="1032469" y="4275725"/>
            <a:ext cx="1" cy="720000"/>
          </a:xfrm>
          <a:prstGeom prst="straightConnector1">
            <a:avLst/>
          </a:prstGeom>
          <a:ln w="38100">
            <a:solidFill>
              <a:srgbClr val="8FAA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ruta 104"/>
          <p:cNvSpPr txBox="1"/>
          <p:nvPr/>
        </p:nvSpPr>
        <p:spPr>
          <a:xfrm>
            <a:off x="903723" y="4584330"/>
            <a:ext cx="3013596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Sökning i Donationsregistret </a:t>
            </a:r>
          </a:p>
        </p:txBody>
      </p:sp>
      <p:cxnSp>
        <p:nvCxnSpPr>
          <p:cNvPr id="125" name="Rak koppling 124"/>
          <p:cNvCxnSpPr>
            <a:cxnSpLocks/>
          </p:cNvCxnSpPr>
          <p:nvPr/>
        </p:nvCxnSpPr>
        <p:spPr>
          <a:xfrm>
            <a:off x="268011" y="4140955"/>
            <a:ext cx="4547605" cy="1"/>
          </a:xfrm>
          <a:prstGeom prst="line">
            <a:avLst/>
          </a:prstGeom>
          <a:ln w="76200">
            <a:solidFill>
              <a:srgbClr val="00726A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textruta 33"/>
          <p:cNvSpPr txBox="1"/>
          <p:nvPr/>
        </p:nvSpPr>
        <p:spPr>
          <a:xfrm>
            <a:off x="1259729" y="6056835"/>
            <a:ext cx="3216544" cy="37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Medicinsk utredning/allokering</a:t>
            </a:r>
          </a:p>
        </p:txBody>
      </p:sp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26696D95-9C8C-49D2-AA9F-959B6A78192B}"/>
              </a:ext>
            </a:extLst>
          </p:cNvPr>
          <p:cNvCxnSpPr>
            <a:cxnSpLocks/>
          </p:cNvCxnSpPr>
          <p:nvPr/>
        </p:nvCxnSpPr>
        <p:spPr>
          <a:xfrm>
            <a:off x="7743590" y="2545289"/>
            <a:ext cx="1708404" cy="0"/>
          </a:xfrm>
          <a:prstGeom prst="line">
            <a:avLst/>
          </a:prstGeom>
          <a:ln w="38100">
            <a:solidFill>
              <a:srgbClr val="990099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ruta 37">
            <a:extLst>
              <a:ext uri="{FF2B5EF4-FFF2-40B4-BE49-F238E27FC236}">
                <a16:creationId xmlns:a16="http://schemas.microsoft.com/office/drawing/2014/main" id="{F2AE6292-6D22-497C-A264-BE7F0021F6B4}"/>
              </a:ext>
            </a:extLst>
          </p:cNvPr>
          <p:cNvSpPr txBox="1"/>
          <p:nvPr/>
        </p:nvSpPr>
        <p:spPr>
          <a:xfrm>
            <a:off x="7934373" y="2187935"/>
            <a:ext cx="151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 min</a:t>
            </a:r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249A8690-DBC5-4580-B156-7E6BBC37C0C7}"/>
              </a:ext>
            </a:extLst>
          </p:cNvPr>
          <p:cNvSpPr txBox="1"/>
          <p:nvPr/>
        </p:nvSpPr>
        <p:spPr>
          <a:xfrm>
            <a:off x="1132940" y="5378163"/>
            <a:ext cx="2916267" cy="646331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Utredning av den enskildes inställning till donation</a:t>
            </a:r>
          </a:p>
        </p:txBody>
      </p:sp>
      <p:sp>
        <p:nvSpPr>
          <p:cNvPr id="48" name="textruta 47">
            <a:extLst>
              <a:ext uri="{FF2B5EF4-FFF2-40B4-BE49-F238E27FC236}">
                <a16:creationId xmlns:a16="http://schemas.microsoft.com/office/drawing/2014/main" id="{D68AA763-7D5F-47CD-97B8-AB42E4D1194D}"/>
              </a:ext>
            </a:extLst>
          </p:cNvPr>
          <p:cNvSpPr txBox="1"/>
          <p:nvPr/>
        </p:nvSpPr>
        <p:spPr>
          <a:xfrm>
            <a:off x="2994230" y="3113985"/>
            <a:ext cx="18265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Förmöte föregår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avbrytandet</a:t>
            </a:r>
          </a:p>
        </p:txBody>
      </p:sp>
    </p:spTree>
    <p:extLst>
      <p:ext uri="{BB962C8B-B14F-4D97-AF65-F5344CB8AC3E}">
        <p14:creationId xmlns:p14="http://schemas.microsoft.com/office/powerpoint/2010/main" val="2211848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4962E2B0-D5A0-450C-99A0-A687B57A59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1870" y="1990351"/>
            <a:ext cx="3061299" cy="28781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sv-SE" sz="3200">
                <a:solidFill>
                  <a:schemeClr val="accent4"/>
                </a:solidFill>
                <a:cs typeface="Calibri"/>
              </a:rPr>
              <a:t>Förmöte 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99067BD-3DFD-44D8-B1A3-E04EA3D63E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40658" y="2103470"/>
            <a:ext cx="6681455" cy="2870200"/>
          </a:xfrm>
        </p:spPr>
        <p:txBody>
          <a:bodyPr lIns="91440" tIns="45720" rIns="91440" bIns="45720" anchor="ctr"/>
          <a:lstStyle/>
          <a:p>
            <a:pPr marL="0" indent="0" fontAlgn="base">
              <a:lnSpc>
                <a:spcPct val="150000"/>
              </a:lnSpc>
              <a:buNone/>
            </a:pPr>
            <a:endParaRPr lang="sv-SE" sz="1100">
              <a:solidFill>
                <a:schemeClr val="tx2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sv-SE" sz="180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Kort rapport om donatorn</a:t>
            </a:r>
          </a:p>
          <a:p>
            <a:pPr fontAlgn="base">
              <a:lnSpc>
                <a:spcPct val="150000"/>
              </a:lnSpc>
            </a:pPr>
            <a:r>
              <a:rPr lang="sv-SE" sz="180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Info om vilka organ som ska tas tillvara</a:t>
            </a:r>
          </a:p>
          <a:p>
            <a:pPr fontAlgn="base">
              <a:lnSpc>
                <a:spcPct val="150000"/>
              </a:lnSpc>
            </a:pPr>
            <a:r>
              <a:rPr lang="sv-SE" sz="180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Rollfördelning</a:t>
            </a:r>
          </a:p>
          <a:p>
            <a:pPr fontAlgn="base">
              <a:lnSpc>
                <a:spcPct val="150000"/>
              </a:lnSpc>
            </a:pPr>
            <a:r>
              <a:rPr lang="sv-SE" sz="180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Frågor/funderingar</a:t>
            </a:r>
          </a:p>
          <a:p>
            <a:pPr fontAlgn="base">
              <a:lnSpc>
                <a:spcPct val="150000"/>
              </a:lnSpc>
            </a:pPr>
            <a:endParaRPr lang="sv-SE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428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4962E2B0-D5A0-450C-99A0-A687B57A59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1870" y="1990351"/>
            <a:ext cx="3324370" cy="2878138"/>
          </a:xfrm>
        </p:spPr>
        <p:txBody>
          <a:bodyPr lIns="91440" tIns="45720" rIns="91440" bIns="45720" anchor="ctr"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sv-SE" sz="3200">
                <a:solidFill>
                  <a:schemeClr val="accent4"/>
                </a:solidFill>
                <a:cs typeface="Calibri"/>
              </a:rPr>
              <a:t>Dokument att kontrollera för transplantations-kirurg 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99067BD-3DFD-44D8-B1A3-E04EA3D63E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7159" y="2275827"/>
            <a:ext cx="7162239" cy="2888342"/>
          </a:xfrm>
        </p:spPr>
        <p:txBody>
          <a:bodyPr lIns="91440" tIns="45720" rIns="91440" bIns="45720" anchor="ctr"/>
          <a:lstStyle/>
          <a:p>
            <a:pPr fontAlgn="base">
              <a:lnSpc>
                <a:spcPct val="150000"/>
              </a:lnSpc>
            </a:pPr>
            <a:endParaRPr lang="sv-SE" sz="1800">
              <a:solidFill>
                <a:srgbClr val="44546A"/>
              </a:solidFill>
              <a:cs typeface="Calibri"/>
            </a:endParaRPr>
          </a:p>
          <a:p>
            <a:pPr fontAlgn="base">
              <a:lnSpc>
                <a:spcPct val="150000"/>
              </a:lnSpc>
            </a:pPr>
            <a:r>
              <a:rPr lang="sv-SE" sz="180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Journalhandling för donationsingrepp på avliden – </a:t>
            </a:r>
            <a:br>
              <a:rPr lang="sv-SE" sz="180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</a:br>
            <a:r>
              <a:rPr lang="sv-SE" sz="1800" i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(IVAs del ifylld förutom tidpunkt för fastställande av död)</a:t>
            </a:r>
          </a:p>
          <a:p>
            <a:pPr fontAlgn="base">
              <a:lnSpc>
                <a:spcPct val="150000"/>
              </a:lnSpc>
            </a:pPr>
            <a:r>
              <a:rPr lang="sv-SE" sz="180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Donatorskarakterisering</a:t>
            </a:r>
          </a:p>
          <a:p>
            <a:pPr fontAlgn="base">
              <a:lnSpc>
                <a:spcPct val="150000"/>
              </a:lnSpc>
            </a:pPr>
            <a:r>
              <a:rPr lang="sv-SE" sz="180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Blodgruppering</a:t>
            </a:r>
          </a:p>
          <a:p>
            <a:pPr fontAlgn="base">
              <a:lnSpc>
                <a:spcPct val="150000"/>
              </a:lnSpc>
            </a:pPr>
            <a:endParaRPr lang="sv-SE" sz="1800">
              <a:solidFill>
                <a:srgbClr val="44546A"/>
              </a:solidFill>
              <a:cs typeface="Calibri"/>
            </a:endParaRPr>
          </a:p>
          <a:p>
            <a:pPr fontAlgn="base">
              <a:lnSpc>
                <a:spcPct val="150000"/>
              </a:lnSpc>
            </a:pPr>
            <a:endParaRPr lang="sv-SE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4467666"/>
      </p:ext>
    </p:extLst>
  </p:cSld>
  <p:clrMapOvr>
    <a:masterClrMapping/>
  </p:clrMapOvr>
</p:sld>
</file>

<file path=ppt/theme/theme1.xml><?xml version="1.0" encoding="utf-8"?>
<a:theme xmlns:a="http://schemas.openxmlformats.org/drawingml/2006/main" name="TOM BILD">
  <a:themeElements>
    <a:clrScheme name="RDCs färg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00ADD8"/>
      </a:accent2>
      <a:accent3>
        <a:srgbClr val="45AC34"/>
      </a:accent3>
      <a:accent4>
        <a:srgbClr val="F5ACB8"/>
      </a:accent4>
      <a:accent5>
        <a:srgbClr val="95C11F"/>
      </a:accent5>
      <a:accent6>
        <a:srgbClr val="54565B"/>
      </a:accent6>
      <a:hlink>
        <a:srgbClr val="45AC34"/>
      </a:hlink>
      <a:folHlink>
        <a:srgbClr val="00ADD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PUNKTLISTA">
  <a:themeElements>
    <a:clrScheme name="RDCs färg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00ADD8"/>
      </a:accent2>
      <a:accent3>
        <a:srgbClr val="45AC34"/>
      </a:accent3>
      <a:accent4>
        <a:srgbClr val="F5ACB8"/>
      </a:accent4>
      <a:accent5>
        <a:srgbClr val="95C11F"/>
      </a:accent5>
      <a:accent6>
        <a:srgbClr val="54565B"/>
      </a:accent6>
      <a:hlink>
        <a:srgbClr val="45AC34"/>
      </a:hlink>
      <a:folHlink>
        <a:srgbClr val="00ADD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EXTBILD">
  <a:themeElements>
    <a:clrScheme name="RDCs färg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00ADD8"/>
      </a:accent2>
      <a:accent3>
        <a:srgbClr val="45AC34"/>
      </a:accent3>
      <a:accent4>
        <a:srgbClr val="F5ACB8"/>
      </a:accent4>
      <a:accent5>
        <a:srgbClr val="95C11F"/>
      </a:accent5>
      <a:accent6>
        <a:srgbClr val="54565B"/>
      </a:accent6>
      <a:hlink>
        <a:srgbClr val="45AC34"/>
      </a:hlink>
      <a:folHlink>
        <a:srgbClr val="00ADD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FÖRSÄTTSBILDER">
  <a:themeElements>
    <a:clrScheme name="RDCs färg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00ADD8"/>
      </a:accent2>
      <a:accent3>
        <a:srgbClr val="45AC34"/>
      </a:accent3>
      <a:accent4>
        <a:srgbClr val="F5ACB8"/>
      </a:accent4>
      <a:accent5>
        <a:srgbClr val="95C11F"/>
      </a:accent5>
      <a:accent6>
        <a:srgbClr val="54565B"/>
      </a:accent6>
      <a:hlink>
        <a:srgbClr val="45AC34"/>
      </a:hlink>
      <a:folHlink>
        <a:srgbClr val="00ADD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XT (V) - FOTO (H)">
  <a:themeElements>
    <a:clrScheme name="RDCs färg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00ADD8"/>
      </a:accent2>
      <a:accent3>
        <a:srgbClr val="45AC34"/>
      </a:accent3>
      <a:accent4>
        <a:srgbClr val="F5ACB8"/>
      </a:accent4>
      <a:accent5>
        <a:srgbClr val="95C11F"/>
      </a:accent5>
      <a:accent6>
        <a:srgbClr val="54565B"/>
      </a:accent6>
      <a:hlink>
        <a:srgbClr val="45AC34"/>
      </a:hlink>
      <a:folHlink>
        <a:srgbClr val="00ADD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UNKTLISTA">
  <a:themeElements>
    <a:clrScheme name="RDCs färg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00ADD8"/>
      </a:accent2>
      <a:accent3>
        <a:srgbClr val="45AC34"/>
      </a:accent3>
      <a:accent4>
        <a:srgbClr val="F5ACB8"/>
      </a:accent4>
      <a:accent5>
        <a:srgbClr val="95C11F"/>
      </a:accent5>
      <a:accent6>
        <a:srgbClr val="54565B"/>
      </a:accent6>
      <a:hlink>
        <a:srgbClr val="45AC34"/>
      </a:hlink>
      <a:folHlink>
        <a:srgbClr val="00ADD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IAGRAM o FLÖDEN">
  <a:themeElements>
    <a:clrScheme name="RDCs färg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00ADD8"/>
      </a:accent2>
      <a:accent3>
        <a:srgbClr val="45AC34"/>
      </a:accent3>
      <a:accent4>
        <a:srgbClr val="F5ACB8"/>
      </a:accent4>
      <a:accent5>
        <a:srgbClr val="95C11F"/>
      </a:accent5>
      <a:accent6>
        <a:srgbClr val="54565B"/>
      </a:accent6>
      <a:hlink>
        <a:srgbClr val="45AC34"/>
      </a:hlink>
      <a:folHlink>
        <a:srgbClr val="00ADD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TOM BILD">
  <a:themeElements>
    <a:clrScheme name="RDCs färg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00ADD8"/>
      </a:accent2>
      <a:accent3>
        <a:srgbClr val="45AC34"/>
      </a:accent3>
      <a:accent4>
        <a:srgbClr val="F5ACB8"/>
      </a:accent4>
      <a:accent5>
        <a:srgbClr val="95C11F"/>
      </a:accent5>
      <a:accent6>
        <a:srgbClr val="54565B"/>
      </a:accent6>
      <a:hlink>
        <a:srgbClr val="45AC34"/>
      </a:hlink>
      <a:folHlink>
        <a:srgbClr val="00ADD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KLASSISK PUNTLISTA">
  <a:themeElements>
    <a:clrScheme name="RDCs färg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00ADD8"/>
      </a:accent2>
      <a:accent3>
        <a:srgbClr val="45AC34"/>
      </a:accent3>
      <a:accent4>
        <a:srgbClr val="F5ACB8"/>
      </a:accent4>
      <a:accent5>
        <a:srgbClr val="95C11F"/>
      </a:accent5>
      <a:accent6>
        <a:srgbClr val="54565B"/>
      </a:accent6>
      <a:hlink>
        <a:srgbClr val="45AC34"/>
      </a:hlink>
      <a:folHlink>
        <a:srgbClr val="00ADD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FÖRSÄTTSBILDER">
  <a:themeElements>
    <a:clrScheme name="RDCs färg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00ADD8"/>
      </a:accent2>
      <a:accent3>
        <a:srgbClr val="45AC34"/>
      </a:accent3>
      <a:accent4>
        <a:srgbClr val="F5ACB8"/>
      </a:accent4>
      <a:accent5>
        <a:srgbClr val="95C11F"/>
      </a:accent5>
      <a:accent6>
        <a:srgbClr val="54565B"/>
      </a:accent6>
      <a:hlink>
        <a:srgbClr val="45AC34"/>
      </a:hlink>
      <a:folHlink>
        <a:srgbClr val="00ADD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FÖRSÄTTSBILDER">
  <a:themeElements>
    <a:clrScheme name="RDCs färg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00ADD8"/>
      </a:accent2>
      <a:accent3>
        <a:srgbClr val="45AC34"/>
      </a:accent3>
      <a:accent4>
        <a:srgbClr val="F5ACB8"/>
      </a:accent4>
      <a:accent5>
        <a:srgbClr val="95C11F"/>
      </a:accent5>
      <a:accent6>
        <a:srgbClr val="54565B"/>
      </a:accent6>
      <a:hlink>
        <a:srgbClr val="45AC34"/>
      </a:hlink>
      <a:folHlink>
        <a:srgbClr val="00ADD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B9B5D9055B02E4EACC74695CE0EF046" ma:contentTypeVersion="10" ma:contentTypeDescription="Skapa ett nytt dokument." ma:contentTypeScope="" ma:versionID="4ff99424112b9c600073d0c0bdce9028">
  <xsd:schema xmlns:xsd="http://www.w3.org/2001/XMLSchema" xmlns:xs="http://www.w3.org/2001/XMLSchema" xmlns:p="http://schemas.microsoft.com/office/2006/metadata/properties" xmlns:ns2="7798ac81-4e80-4129-9aea-a91b36d582e7" xmlns:ns3="5600ce37-f781-47b3-b223-84320313827b" targetNamespace="http://schemas.microsoft.com/office/2006/metadata/properties" ma:root="true" ma:fieldsID="c749a156576fdb1d48f8260dd1eaaa11" ns2:_="" ns3:_="">
    <xsd:import namespace="7798ac81-4e80-4129-9aea-a91b36d582e7"/>
    <xsd:import namespace="5600ce37-f781-47b3-b223-8432031382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98ac81-4e80-4129-9aea-a91b36d582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0ce37-f781-47b3-b223-84320313827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E8621C-8406-44D4-9D69-3C377AA11ACA}">
  <ds:schemaRefs>
    <ds:schemaRef ds:uri="5600ce37-f781-47b3-b223-84320313827b"/>
    <ds:schemaRef ds:uri="7798ac81-4e80-4129-9aea-a91b36d582e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0307BCF-5B17-4ADD-93FE-E95FB38BC6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88FDD8-81BF-4936-99DE-1EA1EBFD53A0}">
  <ds:schemaRefs>
    <ds:schemaRef ds:uri="5600ce37-f781-47b3-b223-84320313827b"/>
    <ds:schemaRef ds:uri="7798ac81-4e80-4129-9aea-a91b36d582e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13</Notes>
  <HiddenSlides>0</HiddenSlide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TOM BILD</vt:lpstr>
      <vt:lpstr>2_FÖRSÄTTSBILDER</vt:lpstr>
      <vt:lpstr>TEXT (V) - FOTO (H)</vt:lpstr>
      <vt:lpstr>PUNKTLISTA</vt:lpstr>
      <vt:lpstr>DIAGRAM o FLÖDEN</vt:lpstr>
      <vt:lpstr>2_TOM BILD</vt:lpstr>
      <vt:lpstr>KLASSISK PUNTLISTA</vt:lpstr>
      <vt:lpstr>FÖRSÄTTSBILDER</vt:lpstr>
      <vt:lpstr>1_FÖRSÄTTSBILDER</vt:lpstr>
      <vt:lpstr>1_PUNKTLISTA</vt:lpstr>
      <vt:lpstr>TEXTBILD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Normothermic regional perfusion (NRP)</vt:lpstr>
      <vt:lpstr>www.regionaltdonationscentrum.se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Jenni Jarsäter</dc:creator>
  <cp:revision>7</cp:revision>
  <cp:lastPrinted>2021-10-05T10:18:19Z</cp:lastPrinted>
  <dcterms:created xsi:type="dcterms:W3CDTF">2021-09-22T19:53:05Z</dcterms:created>
  <dcterms:modified xsi:type="dcterms:W3CDTF">2023-06-14T13:54:43Z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0x0101006B9B5D9055B02E4EACC74695CE0EF046</vt:lpwstr>
  </property>
</Properties>
</file>