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48" r:id="rId5"/>
    <p:sldMasterId id="2147483688" r:id="rId6"/>
    <p:sldMasterId id="2147483662" r:id="rId7"/>
    <p:sldMasterId id="2147483684" r:id="rId8"/>
    <p:sldMasterId id="2147483686" r:id="rId9"/>
    <p:sldMasterId id="2147483666" r:id="rId10"/>
    <p:sldMasterId id="2147483650" r:id="rId11"/>
    <p:sldMasterId id="2147483655" r:id="rId12"/>
    <p:sldMasterId id="2147483690" r:id="rId13"/>
    <p:sldMasterId id="2147483673" r:id="rId14"/>
    <p:sldMasterId id="2147483693" r:id="rId15"/>
    <p:sldMasterId id="2147483697" r:id="rId16"/>
    <p:sldMasterId id="2147483703" r:id="rId17"/>
    <p:sldMasterId id="2147483718" r:id="rId18"/>
    <p:sldMasterId id="2147483942" r:id="rId19"/>
    <p:sldMasterId id="2147483955" r:id="rId20"/>
    <p:sldMasterId id="2147483967" r:id="rId21"/>
    <p:sldMasterId id="2147483979" r:id="rId22"/>
    <p:sldMasterId id="2147483982" r:id="rId23"/>
  </p:sldMasterIdLst>
  <p:notesMasterIdLst>
    <p:notesMasterId r:id="rId81"/>
  </p:notesMasterIdLst>
  <p:handoutMasterIdLst>
    <p:handoutMasterId r:id="rId82"/>
  </p:handoutMasterIdLst>
  <p:sldIdLst>
    <p:sldId id="289" r:id="rId24"/>
    <p:sldId id="4211" r:id="rId25"/>
    <p:sldId id="297" r:id="rId26"/>
    <p:sldId id="4167" r:id="rId27"/>
    <p:sldId id="4207" r:id="rId28"/>
    <p:sldId id="329" r:id="rId29"/>
    <p:sldId id="335" r:id="rId30"/>
    <p:sldId id="4165" r:id="rId31"/>
    <p:sldId id="4208" r:id="rId32"/>
    <p:sldId id="332" r:id="rId33"/>
    <p:sldId id="4175" r:id="rId34"/>
    <p:sldId id="4206" r:id="rId35"/>
    <p:sldId id="4179" r:id="rId36"/>
    <p:sldId id="4145" r:id="rId37"/>
    <p:sldId id="299" r:id="rId38"/>
    <p:sldId id="4212" r:id="rId39"/>
    <p:sldId id="4213" r:id="rId40"/>
    <p:sldId id="4214" r:id="rId41"/>
    <p:sldId id="4215" r:id="rId42"/>
    <p:sldId id="4184" r:id="rId43"/>
    <p:sldId id="4146" r:id="rId44"/>
    <p:sldId id="337" r:id="rId45"/>
    <p:sldId id="1247" r:id="rId46"/>
    <p:sldId id="1254" r:id="rId47"/>
    <p:sldId id="341" r:id="rId48"/>
    <p:sldId id="4194" r:id="rId49"/>
    <p:sldId id="4216" r:id="rId50"/>
    <p:sldId id="4163" r:id="rId51"/>
    <p:sldId id="4198" r:id="rId52"/>
    <p:sldId id="4199" r:id="rId53"/>
    <p:sldId id="4209" r:id="rId54"/>
    <p:sldId id="4154" r:id="rId55"/>
    <p:sldId id="4176" r:id="rId56"/>
    <p:sldId id="4166" r:id="rId57"/>
    <p:sldId id="340" r:id="rId58"/>
    <p:sldId id="4185" r:id="rId59"/>
    <p:sldId id="4210" r:id="rId60"/>
    <p:sldId id="342" r:id="rId61"/>
    <p:sldId id="4200" r:id="rId62"/>
    <p:sldId id="4201" r:id="rId63"/>
    <p:sldId id="343" r:id="rId64"/>
    <p:sldId id="4217" r:id="rId65"/>
    <p:sldId id="4218" r:id="rId66"/>
    <p:sldId id="4220" r:id="rId67"/>
    <p:sldId id="4219" r:id="rId68"/>
    <p:sldId id="344" r:id="rId69"/>
    <p:sldId id="4149" r:id="rId70"/>
    <p:sldId id="4150" r:id="rId71"/>
    <p:sldId id="4151" r:id="rId72"/>
    <p:sldId id="4224" r:id="rId73"/>
    <p:sldId id="4152" r:id="rId74"/>
    <p:sldId id="4222" r:id="rId75"/>
    <p:sldId id="4223" r:id="rId76"/>
    <p:sldId id="4221" r:id="rId77"/>
    <p:sldId id="4204" r:id="rId78"/>
    <p:sldId id="4203" r:id="rId79"/>
    <p:sldId id="4202" r:id="rId8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 Jarsäter" initials="JJ" lastIdx="1" clrIdx="0">
    <p:extLst>
      <p:ext uri="{19B8F6BF-5375-455C-9EA6-DF929625EA0E}">
        <p15:presenceInfo xmlns:p15="http://schemas.microsoft.com/office/powerpoint/2012/main" userId="S-1-5-21-613775786-3661600701-2283250920-40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C50"/>
    <a:srgbClr val="F5ACB8"/>
    <a:srgbClr val="002F6E"/>
    <a:srgbClr val="D18F9D"/>
    <a:srgbClr val="E7E6E6"/>
    <a:srgbClr val="F18798"/>
    <a:srgbClr val="141F46"/>
    <a:srgbClr val="95C11F"/>
    <a:srgbClr val="000000"/>
    <a:srgbClr val="45A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EB30C-B56A-4BC2-8E49-A3037343B13C}" v="138" dt="2023-10-05T13:39:38.121"/>
    <p1510:client id="{F8825921-9759-4A89-881A-342C954B6966}" v="1" dt="2023-10-05T14:16:17.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28" autoAdjust="0"/>
  </p:normalViewPr>
  <p:slideViewPr>
    <p:cSldViewPr snapToGrid="0">
      <p:cViewPr varScale="1">
        <p:scale>
          <a:sx n="76" d="100"/>
          <a:sy n="76" d="100"/>
        </p:scale>
        <p:origin x="1836" y="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6" d="100"/>
          <a:sy n="86" d="100"/>
        </p:scale>
        <p:origin x="37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18.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48.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6.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38.xml"/><Relationship Id="rId82" Type="http://schemas.openxmlformats.org/officeDocument/2006/relationships/handoutMaster" Target="handoutMasters/handoutMaster1.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5.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17.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7.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notesMaster" Target="notesMasters/notesMaster1.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Elftman" userId="S::johanna.elftman@regionstockholm.se::83a1a09a-db14-4b3d-b80c-f7dddf98a8ab" providerId="AD" clId="Web-{DE091A72-9B57-A511-8CB1-99D626BDA75F}"/>
    <pc:docChg chg="modSld">
      <pc:chgData name="Johanna Elftman" userId="S::johanna.elftman@regionstockholm.se::83a1a09a-db14-4b3d-b80c-f7dddf98a8ab" providerId="AD" clId="Web-{DE091A72-9B57-A511-8CB1-99D626BDA75F}" dt="2023-10-02T12:16:04.305" v="57" actId="20577"/>
      <pc:docMkLst>
        <pc:docMk/>
      </pc:docMkLst>
      <pc:sldChg chg="modSp">
        <pc:chgData name="Johanna Elftman" userId="S::johanna.elftman@regionstockholm.se::83a1a09a-db14-4b3d-b80c-f7dddf98a8ab" providerId="AD" clId="Web-{DE091A72-9B57-A511-8CB1-99D626BDA75F}" dt="2023-10-02T12:16:04.305" v="57" actId="20577"/>
        <pc:sldMkLst>
          <pc:docMk/>
          <pc:sldMk cId="3642211578" sldId="332"/>
        </pc:sldMkLst>
        <pc:spChg chg="mod">
          <ac:chgData name="Johanna Elftman" userId="S::johanna.elftman@regionstockholm.se::83a1a09a-db14-4b3d-b80c-f7dddf98a8ab" providerId="AD" clId="Web-{DE091A72-9B57-A511-8CB1-99D626BDA75F}" dt="2023-10-02T12:15:05.490" v="27" actId="20577"/>
          <ac:spMkLst>
            <pc:docMk/>
            <pc:sldMk cId="3642211578" sldId="332"/>
            <ac:spMk id="5" creationId="{414C4033-11AA-9C66-8F0C-75D8FB919BF5}"/>
          </ac:spMkLst>
        </pc:spChg>
        <pc:spChg chg="mod">
          <ac:chgData name="Johanna Elftman" userId="S::johanna.elftman@regionstockholm.se::83a1a09a-db14-4b3d-b80c-f7dddf98a8ab" providerId="AD" clId="Web-{DE091A72-9B57-A511-8CB1-99D626BDA75F}" dt="2023-10-02T12:15:26.319" v="38" actId="20577"/>
          <ac:spMkLst>
            <pc:docMk/>
            <pc:sldMk cId="3642211578" sldId="332"/>
            <ac:spMk id="7" creationId="{F048136B-D54E-24C3-7FF0-61401F2347E1}"/>
          </ac:spMkLst>
        </pc:spChg>
        <pc:spChg chg="mod">
          <ac:chgData name="Johanna Elftman" userId="S::johanna.elftman@regionstockholm.se::83a1a09a-db14-4b3d-b80c-f7dddf98a8ab" providerId="AD" clId="Web-{DE091A72-9B57-A511-8CB1-99D626BDA75F}" dt="2023-10-02T12:15:18.850" v="30" actId="20577"/>
          <ac:spMkLst>
            <pc:docMk/>
            <pc:sldMk cId="3642211578" sldId="332"/>
            <ac:spMk id="9" creationId="{3CB6F897-9141-6254-1239-8AD2701E056C}"/>
          </ac:spMkLst>
        </pc:spChg>
        <pc:spChg chg="mod">
          <ac:chgData name="Johanna Elftman" userId="S::johanna.elftman@regionstockholm.se::83a1a09a-db14-4b3d-b80c-f7dddf98a8ab" providerId="AD" clId="Web-{DE091A72-9B57-A511-8CB1-99D626BDA75F}" dt="2023-10-02T12:16:04.305" v="57" actId="20577"/>
          <ac:spMkLst>
            <pc:docMk/>
            <pc:sldMk cId="3642211578" sldId="332"/>
            <ac:spMk id="51" creationId="{B8B6D8D9-2973-BCC6-BA5D-BC9E89A518B7}"/>
          </ac:spMkLst>
        </pc:spChg>
        <pc:spChg chg="mod">
          <ac:chgData name="Johanna Elftman" userId="S::johanna.elftman@regionstockholm.se::83a1a09a-db14-4b3d-b80c-f7dddf98a8ab" providerId="AD" clId="Web-{DE091A72-9B57-A511-8CB1-99D626BDA75F}" dt="2023-10-02T12:15:35.835" v="41" actId="20577"/>
          <ac:spMkLst>
            <pc:docMk/>
            <pc:sldMk cId="3642211578" sldId="332"/>
            <ac:spMk id="54" creationId="{A99570E7-86DB-D02F-56FA-3CC76E93DB1C}"/>
          </ac:spMkLst>
        </pc:spChg>
        <pc:spChg chg="mod">
          <ac:chgData name="Johanna Elftman" userId="S::johanna.elftman@regionstockholm.se::83a1a09a-db14-4b3d-b80c-f7dddf98a8ab" providerId="AD" clId="Web-{DE091A72-9B57-A511-8CB1-99D626BDA75F}" dt="2023-10-02T12:15:44.929" v="48" actId="20577"/>
          <ac:spMkLst>
            <pc:docMk/>
            <pc:sldMk cId="3642211578" sldId="332"/>
            <ac:spMk id="57" creationId="{F24113E2-9295-D8BA-6DD1-B7786B74C8E2}"/>
          </ac:spMkLst>
        </pc:spChg>
      </pc:sldChg>
      <pc:sldChg chg="modSp">
        <pc:chgData name="Johanna Elftman" userId="S::johanna.elftman@regionstockholm.se::83a1a09a-db14-4b3d-b80c-f7dddf98a8ab" providerId="AD" clId="Web-{DE091A72-9B57-A511-8CB1-99D626BDA75F}" dt="2023-10-02T12:14:55.959" v="25" actId="20577"/>
        <pc:sldMkLst>
          <pc:docMk/>
          <pc:sldMk cId="3112304718" sldId="4175"/>
        </pc:sldMkLst>
        <pc:spChg chg="mod">
          <ac:chgData name="Johanna Elftman" userId="S::johanna.elftman@regionstockholm.se::83a1a09a-db14-4b3d-b80c-f7dddf98a8ab" providerId="AD" clId="Web-{DE091A72-9B57-A511-8CB1-99D626BDA75F}" dt="2023-10-02T12:14:21.536" v="4" actId="20577"/>
          <ac:spMkLst>
            <pc:docMk/>
            <pc:sldMk cId="3112304718" sldId="4175"/>
            <ac:spMk id="5" creationId="{414C4033-11AA-9C66-8F0C-75D8FB919BF5}"/>
          </ac:spMkLst>
        </pc:spChg>
        <pc:spChg chg="mod">
          <ac:chgData name="Johanna Elftman" userId="S::johanna.elftman@regionstockholm.se::83a1a09a-db14-4b3d-b80c-f7dddf98a8ab" providerId="AD" clId="Web-{DE091A72-9B57-A511-8CB1-99D626BDA75F}" dt="2023-10-02T12:14:31.739" v="9" actId="20577"/>
          <ac:spMkLst>
            <pc:docMk/>
            <pc:sldMk cId="3112304718" sldId="4175"/>
            <ac:spMk id="9" creationId="{3CB6F897-9141-6254-1239-8AD2701E056C}"/>
          </ac:spMkLst>
        </pc:spChg>
        <pc:spChg chg="mod">
          <ac:chgData name="Johanna Elftman" userId="S::johanna.elftman@regionstockholm.se::83a1a09a-db14-4b3d-b80c-f7dddf98a8ab" providerId="AD" clId="Web-{DE091A72-9B57-A511-8CB1-99D626BDA75F}" dt="2023-10-02T12:14:46.411" v="17" actId="20577"/>
          <ac:spMkLst>
            <pc:docMk/>
            <pc:sldMk cId="3112304718" sldId="4175"/>
            <ac:spMk id="51" creationId="{B8B6D8D9-2973-BCC6-BA5D-BC9E89A518B7}"/>
          </ac:spMkLst>
        </pc:spChg>
        <pc:spChg chg="mod">
          <ac:chgData name="Johanna Elftman" userId="S::johanna.elftman@regionstockholm.se::83a1a09a-db14-4b3d-b80c-f7dddf98a8ab" providerId="AD" clId="Web-{DE091A72-9B57-A511-8CB1-99D626BDA75F}" dt="2023-10-02T12:14:55.959" v="25" actId="20577"/>
          <ac:spMkLst>
            <pc:docMk/>
            <pc:sldMk cId="3112304718" sldId="4175"/>
            <ac:spMk id="54" creationId="{A99570E7-86DB-D02F-56FA-3CC76E93DB1C}"/>
          </ac:spMkLst>
        </pc:spChg>
      </pc:sldChg>
    </pc:docChg>
  </pc:docChgLst>
  <pc:docChgLst>
    <pc:chgData name="Linda Gyllström Krekula" userId="ba52cd01-6005-45b1-bc60-1fff30a0bf6d" providerId="ADAL" clId="{F8825921-9759-4A89-881A-342C954B6966}"/>
    <pc:docChg chg="modSld">
      <pc:chgData name="Linda Gyllström Krekula" userId="ba52cd01-6005-45b1-bc60-1fff30a0bf6d" providerId="ADAL" clId="{F8825921-9759-4A89-881A-342C954B6966}" dt="2023-10-05T14:16:32.267" v="59" actId="207"/>
      <pc:docMkLst>
        <pc:docMk/>
      </pc:docMkLst>
      <pc:sldChg chg="modSp mod">
        <pc:chgData name="Linda Gyllström Krekula" userId="ba52cd01-6005-45b1-bc60-1fff30a0bf6d" providerId="ADAL" clId="{F8825921-9759-4A89-881A-342C954B6966}" dt="2023-10-05T14:16:32.267" v="59" actId="207"/>
        <pc:sldMkLst>
          <pc:docMk/>
          <pc:sldMk cId="4260762379" sldId="4203"/>
        </pc:sldMkLst>
        <pc:spChg chg="mod">
          <ac:chgData name="Linda Gyllström Krekula" userId="ba52cd01-6005-45b1-bc60-1fff30a0bf6d" providerId="ADAL" clId="{F8825921-9759-4A89-881A-342C954B6966}" dt="2023-10-05T14:16:32.267" v="59" actId="207"/>
          <ac:spMkLst>
            <pc:docMk/>
            <pc:sldMk cId="4260762379" sldId="4203"/>
            <ac:spMk id="3" creationId="{8013EA72-B5D9-5148-85E8-3C1A48D24430}"/>
          </ac:spMkLst>
        </pc:spChg>
      </pc:sldChg>
      <pc:sldChg chg="modNotes">
        <pc:chgData name="Linda Gyllström Krekula" userId="ba52cd01-6005-45b1-bc60-1fff30a0bf6d" providerId="ADAL" clId="{F8825921-9759-4A89-881A-342C954B6966}" dt="2023-10-05T14:14:36.800" v="6" actId="255"/>
        <pc:sldMkLst>
          <pc:docMk/>
          <pc:sldMk cId="4283527825" sldId="4204"/>
        </pc:sldMkLst>
      </pc:sldChg>
      <pc:sldChg chg="modNotes">
        <pc:chgData name="Linda Gyllström Krekula" userId="ba52cd01-6005-45b1-bc60-1fff30a0bf6d" providerId="ADAL" clId="{F8825921-9759-4A89-881A-342C954B6966}" dt="2023-10-05T14:13:25.847" v="0" actId="14100"/>
        <pc:sldMkLst>
          <pc:docMk/>
          <pc:sldMk cId="724727379" sldId="4217"/>
        </pc:sldMkLst>
      </pc:sldChg>
    </pc:docChg>
  </pc:docChgLst>
  <pc:docChgLst>
    <pc:chgData name="Linda Gyllström Krekula" userId="ba52cd01-6005-45b1-bc60-1fff30a0bf6d" providerId="ADAL" clId="{B20A911D-51A5-4A53-83E0-978664F5CE8D}"/>
    <pc:docChg chg="custSel modSld">
      <pc:chgData name="Linda Gyllström Krekula" userId="ba52cd01-6005-45b1-bc60-1fff30a0bf6d" providerId="ADAL" clId="{B20A911D-51A5-4A53-83E0-978664F5CE8D}" dt="2023-10-04T11:18:31.252" v="595" actId="6549"/>
      <pc:docMkLst>
        <pc:docMk/>
      </pc:docMkLst>
      <pc:sldChg chg="modNotesTx">
        <pc:chgData name="Linda Gyllström Krekula" userId="ba52cd01-6005-45b1-bc60-1fff30a0bf6d" providerId="ADAL" clId="{B20A911D-51A5-4A53-83E0-978664F5CE8D}" dt="2023-10-04T10:39:31.221" v="117" actId="20577"/>
        <pc:sldMkLst>
          <pc:docMk/>
          <pc:sldMk cId="1975731674" sldId="335"/>
        </pc:sldMkLst>
      </pc:sldChg>
      <pc:sldChg chg="modNotesTx">
        <pc:chgData name="Linda Gyllström Krekula" userId="ba52cd01-6005-45b1-bc60-1fff30a0bf6d" providerId="ADAL" clId="{B20A911D-51A5-4A53-83E0-978664F5CE8D}" dt="2023-10-04T11:18:31.252" v="595" actId="6549"/>
        <pc:sldMkLst>
          <pc:docMk/>
          <pc:sldMk cId="3577178474" sldId="4167"/>
        </pc:sldMkLst>
      </pc:sldChg>
      <pc:sldChg chg="modSp mod">
        <pc:chgData name="Linda Gyllström Krekula" userId="ba52cd01-6005-45b1-bc60-1fff30a0bf6d" providerId="ADAL" clId="{B20A911D-51A5-4A53-83E0-978664F5CE8D}" dt="2023-10-04T09:04:51.631" v="11" actId="1038"/>
        <pc:sldMkLst>
          <pc:docMk/>
          <pc:sldMk cId="2205922123" sldId="4189"/>
        </pc:sldMkLst>
        <pc:spChg chg="mod">
          <ac:chgData name="Linda Gyllström Krekula" userId="ba52cd01-6005-45b1-bc60-1fff30a0bf6d" providerId="ADAL" clId="{B20A911D-51A5-4A53-83E0-978664F5CE8D}" dt="2023-10-04T09:04:51.631" v="11" actId="1038"/>
          <ac:spMkLst>
            <pc:docMk/>
            <pc:sldMk cId="2205922123" sldId="4189"/>
            <ac:spMk id="8" creationId="{08203BE6-CDDB-D428-9CFA-0BA3980B3565}"/>
          </ac:spMkLst>
        </pc:spChg>
      </pc:sldChg>
    </pc:docChg>
  </pc:docChgLst>
  <pc:docChgLst>
    <pc:chgData name="Linda Gyllström Krekula" userId="S::linda.gyllstrom-krekula@regionstockholm.se::ba52cd01-6005-45b1-bc60-1fff30a0bf6d" providerId="AD" clId="Web-{8991859F-80A0-289F-EF62-36260C564E5F}"/>
    <pc:docChg chg="modSld">
      <pc:chgData name="Linda Gyllström Krekula" userId="S::linda.gyllstrom-krekula@regionstockholm.se::ba52cd01-6005-45b1-bc60-1fff30a0bf6d" providerId="AD" clId="Web-{8991859F-80A0-289F-EF62-36260C564E5F}" dt="2023-10-02T12:57:42.695" v="3" actId="1076"/>
      <pc:docMkLst>
        <pc:docMk/>
      </pc:docMkLst>
      <pc:sldChg chg="modSp">
        <pc:chgData name="Linda Gyllström Krekula" userId="S::linda.gyllstrom-krekula@regionstockholm.se::ba52cd01-6005-45b1-bc60-1fff30a0bf6d" providerId="AD" clId="Web-{8991859F-80A0-289F-EF62-36260C564E5F}" dt="2023-10-02T12:52:26.610" v="0" actId="20577"/>
        <pc:sldMkLst>
          <pc:docMk/>
          <pc:sldMk cId="502409239" sldId="319"/>
        </pc:sldMkLst>
        <pc:spChg chg="mod">
          <ac:chgData name="Linda Gyllström Krekula" userId="S::linda.gyllstrom-krekula@regionstockholm.se::ba52cd01-6005-45b1-bc60-1fff30a0bf6d" providerId="AD" clId="Web-{8991859F-80A0-289F-EF62-36260C564E5F}" dt="2023-10-02T12:52:26.610" v="0" actId="20577"/>
          <ac:spMkLst>
            <pc:docMk/>
            <pc:sldMk cId="502409239" sldId="319"/>
            <ac:spMk id="8" creationId="{D2ABEC9C-096C-8598-BF8D-AF4EF3CF7D27}"/>
          </ac:spMkLst>
        </pc:spChg>
      </pc:sldChg>
      <pc:sldChg chg="modSp">
        <pc:chgData name="Linda Gyllström Krekula" userId="S::linda.gyllstrom-krekula@regionstockholm.se::ba52cd01-6005-45b1-bc60-1fff30a0bf6d" providerId="AD" clId="Web-{8991859F-80A0-289F-EF62-36260C564E5F}" dt="2023-10-02T12:57:42.695" v="3" actId="1076"/>
        <pc:sldMkLst>
          <pc:docMk/>
          <pc:sldMk cId="64923141" sldId="4150"/>
        </pc:sldMkLst>
        <pc:picChg chg="mod">
          <ac:chgData name="Linda Gyllström Krekula" userId="S::linda.gyllstrom-krekula@regionstockholm.se::ba52cd01-6005-45b1-bc60-1fff30a0bf6d" providerId="AD" clId="Web-{8991859F-80A0-289F-EF62-36260C564E5F}" dt="2023-10-02T12:57:42.695" v="3" actId="1076"/>
          <ac:picMkLst>
            <pc:docMk/>
            <pc:sldMk cId="64923141" sldId="4150"/>
            <ac:picMk id="16" creationId="{B89CF256-1BB3-5757-264A-CF088FF642D8}"/>
          </ac:picMkLst>
        </pc:picChg>
      </pc:sldChg>
      <pc:sldChg chg="modSp">
        <pc:chgData name="Linda Gyllström Krekula" userId="S::linda.gyllstrom-krekula@regionstockholm.se::ba52cd01-6005-45b1-bc60-1fff30a0bf6d" providerId="AD" clId="Web-{8991859F-80A0-289F-EF62-36260C564E5F}" dt="2023-10-02T12:52:58.048" v="2" actId="1076"/>
        <pc:sldMkLst>
          <pc:docMk/>
          <pc:sldMk cId="629160891" sldId="4184"/>
        </pc:sldMkLst>
        <pc:spChg chg="mod">
          <ac:chgData name="Linda Gyllström Krekula" userId="S::linda.gyllstrom-krekula@regionstockholm.se::ba52cd01-6005-45b1-bc60-1fff30a0bf6d" providerId="AD" clId="Web-{8991859F-80A0-289F-EF62-36260C564E5F}" dt="2023-10-02T12:52:58.048" v="2" actId="1076"/>
          <ac:spMkLst>
            <pc:docMk/>
            <pc:sldMk cId="629160891" sldId="4184"/>
            <ac:spMk id="4" creationId="{04DC1F29-9FEE-4968-800C-A54F973EB3D6}"/>
          </ac:spMkLst>
        </pc:spChg>
      </pc:sldChg>
    </pc:docChg>
  </pc:docChgLst>
  <pc:docChgLst>
    <pc:chgData name="Linda Gyllström Krekula" userId="ba52cd01-6005-45b1-bc60-1fff30a0bf6d" providerId="ADAL" clId="{4A9EB30C-B56A-4BC2-8E49-A3037343B13C}"/>
    <pc:docChg chg="undo custSel addSld delSld modSld sldOrd modMainMaster">
      <pc:chgData name="Linda Gyllström Krekula" userId="ba52cd01-6005-45b1-bc60-1fff30a0bf6d" providerId="ADAL" clId="{4A9EB30C-B56A-4BC2-8E49-A3037343B13C}" dt="2023-10-05T14:02:59.250" v="14954" actId="20577"/>
      <pc:docMkLst>
        <pc:docMk/>
      </pc:docMkLst>
      <pc:sldChg chg="modSp add del mod modNotes modNotesTx">
        <pc:chgData name="Linda Gyllström Krekula" userId="ba52cd01-6005-45b1-bc60-1fff30a0bf6d" providerId="ADAL" clId="{4A9EB30C-B56A-4BC2-8E49-A3037343B13C}" dt="2023-10-05T12:07:22.175" v="14220" actId="47"/>
        <pc:sldMkLst>
          <pc:docMk/>
          <pc:sldMk cId="502409239" sldId="319"/>
        </pc:sldMkLst>
        <pc:spChg chg="mod">
          <ac:chgData name="Linda Gyllström Krekula" userId="ba52cd01-6005-45b1-bc60-1fff30a0bf6d" providerId="ADAL" clId="{4A9EB30C-B56A-4BC2-8E49-A3037343B13C}" dt="2023-10-04T12:49:25.654" v="4718" actId="122"/>
          <ac:spMkLst>
            <pc:docMk/>
            <pc:sldMk cId="502409239" sldId="319"/>
            <ac:spMk id="2" creationId="{DB219355-45C3-BF70-EA43-327F54A10035}"/>
          </ac:spMkLst>
        </pc:spChg>
        <pc:spChg chg="mod">
          <ac:chgData name="Linda Gyllström Krekula" userId="ba52cd01-6005-45b1-bc60-1fff30a0bf6d" providerId="ADAL" clId="{4A9EB30C-B56A-4BC2-8E49-A3037343B13C}" dt="2023-10-04T12:49:08.129" v="4707" actId="27636"/>
          <ac:spMkLst>
            <pc:docMk/>
            <pc:sldMk cId="502409239" sldId="319"/>
            <ac:spMk id="3" creationId="{5821806B-DC21-D77B-20B2-27532D93E132}"/>
          </ac:spMkLst>
        </pc:spChg>
        <pc:spChg chg="mod">
          <ac:chgData name="Linda Gyllström Krekula" userId="ba52cd01-6005-45b1-bc60-1fff30a0bf6d" providerId="ADAL" clId="{4A9EB30C-B56A-4BC2-8E49-A3037343B13C}" dt="2023-10-04T12:49:50.433" v="4721" actId="20577"/>
          <ac:spMkLst>
            <pc:docMk/>
            <pc:sldMk cId="502409239" sldId="319"/>
            <ac:spMk id="8" creationId="{D2ABEC9C-096C-8598-BF8D-AF4EF3CF7D27}"/>
          </ac:spMkLst>
        </pc:spChg>
      </pc:sldChg>
      <pc:sldChg chg="modSp mod modNotesTx">
        <pc:chgData name="Linda Gyllström Krekula" userId="ba52cd01-6005-45b1-bc60-1fff30a0bf6d" providerId="ADAL" clId="{4A9EB30C-B56A-4BC2-8E49-A3037343B13C}" dt="2023-10-05T09:35:17.165" v="13666" actId="20577"/>
        <pc:sldMkLst>
          <pc:docMk/>
          <pc:sldMk cId="2594259576" sldId="329"/>
        </pc:sldMkLst>
        <pc:spChg chg="mod">
          <ac:chgData name="Linda Gyllström Krekula" userId="ba52cd01-6005-45b1-bc60-1fff30a0bf6d" providerId="ADAL" clId="{4A9EB30C-B56A-4BC2-8E49-A3037343B13C}" dt="2023-10-04T15:58:16.780" v="12247" actId="113"/>
          <ac:spMkLst>
            <pc:docMk/>
            <pc:sldMk cId="2594259576" sldId="329"/>
            <ac:spMk id="2" creationId="{7FBA353C-109B-4F7A-BBE2-C0BFB203E78E}"/>
          </ac:spMkLst>
        </pc:spChg>
        <pc:spChg chg="mod">
          <ac:chgData name="Linda Gyllström Krekula" userId="ba52cd01-6005-45b1-bc60-1fff30a0bf6d" providerId="ADAL" clId="{4A9EB30C-B56A-4BC2-8E49-A3037343B13C}" dt="2023-10-05T09:35:17.165" v="13666" actId="20577"/>
          <ac:spMkLst>
            <pc:docMk/>
            <pc:sldMk cId="2594259576" sldId="329"/>
            <ac:spMk id="3" creationId="{595EE2D3-1FDD-40BC-9BFA-F9C330721DC6}"/>
          </ac:spMkLst>
        </pc:spChg>
      </pc:sldChg>
      <pc:sldChg chg="modSp mod modNotes">
        <pc:chgData name="Linda Gyllström Krekula" userId="ba52cd01-6005-45b1-bc60-1fff30a0bf6d" providerId="ADAL" clId="{4A9EB30C-B56A-4BC2-8E49-A3037343B13C}" dt="2023-10-05T09:36:05.325" v="13667" actId="6549"/>
        <pc:sldMkLst>
          <pc:docMk/>
          <pc:sldMk cId="1975731674" sldId="335"/>
        </pc:sldMkLst>
        <pc:spChg chg="mod">
          <ac:chgData name="Linda Gyllström Krekula" userId="ba52cd01-6005-45b1-bc60-1fff30a0bf6d" providerId="ADAL" clId="{4A9EB30C-B56A-4BC2-8E49-A3037343B13C}" dt="2023-10-04T15:58:29.254" v="12248" actId="113"/>
          <ac:spMkLst>
            <pc:docMk/>
            <pc:sldMk cId="1975731674" sldId="335"/>
            <ac:spMk id="3" creationId="{70106CEE-DF15-7BDE-D9C3-EADC87B862F1}"/>
          </ac:spMkLst>
        </pc:spChg>
      </pc:sldChg>
      <pc:sldChg chg="modSp del mod modNotes modNotesTx">
        <pc:chgData name="Linda Gyllström Krekula" userId="ba52cd01-6005-45b1-bc60-1fff30a0bf6d" providerId="ADAL" clId="{4A9EB30C-B56A-4BC2-8E49-A3037343B13C}" dt="2023-10-05T12:09:56.506" v="14229" actId="47"/>
        <pc:sldMkLst>
          <pc:docMk/>
          <pc:sldMk cId="1830982748" sldId="338"/>
        </pc:sldMkLst>
        <pc:spChg chg="mod">
          <ac:chgData name="Linda Gyllström Krekula" userId="ba52cd01-6005-45b1-bc60-1fff30a0bf6d" providerId="ADAL" clId="{4A9EB30C-B56A-4BC2-8E49-A3037343B13C}" dt="2023-10-04T15:57:36.504" v="12241" actId="113"/>
          <ac:spMkLst>
            <pc:docMk/>
            <pc:sldMk cId="1830982748" sldId="338"/>
            <ac:spMk id="2" creationId="{7FBA353C-109B-4F7A-BBE2-C0BFB203E78E}"/>
          </ac:spMkLst>
        </pc:spChg>
        <pc:spChg chg="mod">
          <ac:chgData name="Linda Gyllström Krekula" userId="ba52cd01-6005-45b1-bc60-1fff30a0bf6d" providerId="ADAL" clId="{4A9EB30C-B56A-4BC2-8E49-A3037343B13C}" dt="2023-10-04T12:45:14.405" v="4514" actId="20577"/>
          <ac:spMkLst>
            <pc:docMk/>
            <pc:sldMk cId="1830982748" sldId="338"/>
            <ac:spMk id="3" creationId="{595EE2D3-1FDD-40BC-9BFA-F9C330721DC6}"/>
          </ac:spMkLst>
        </pc:spChg>
      </pc:sldChg>
      <pc:sldChg chg="ord modNotes modNotesTx">
        <pc:chgData name="Linda Gyllström Krekula" userId="ba52cd01-6005-45b1-bc60-1fff30a0bf6d" providerId="ADAL" clId="{4A9EB30C-B56A-4BC2-8E49-A3037343B13C}" dt="2023-10-05T12:51:08.989" v="14790"/>
        <pc:sldMkLst>
          <pc:docMk/>
          <pc:sldMk cId="2136995865" sldId="340"/>
        </pc:sldMkLst>
      </pc:sldChg>
      <pc:sldChg chg="modSp del mod modNotes modNotesTx">
        <pc:chgData name="Linda Gyllström Krekula" userId="ba52cd01-6005-45b1-bc60-1fff30a0bf6d" providerId="ADAL" clId="{4A9EB30C-B56A-4BC2-8E49-A3037343B13C}" dt="2023-10-05T14:02:01.213" v="14949" actId="790"/>
        <pc:sldMkLst>
          <pc:docMk/>
          <pc:sldMk cId="2058786632" sldId="1247"/>
        </pc:sldMkLst>
        <pc:spChg chg="mod">
          <ac:chgData name="Linda Gyllström Krekula" userId="ba52cd01-6005-45b1-bc60-1fff30a0bf6d" providerId="ADAL" clId="{4A9EB30C-B56A-4BC2-8E49-A3037343B13C}" dt="2023-10-05T12:48:49.280" v="14785" actId="1076"/>
          <ac:spMkLst>
            <pc:docMk/>
            <pc:sldMk cId="2058786632" sldId="1247"/>
            <ac:spMk id="3" creationId="{6BF05004-8892-4B87-BCAC-943A522A8A9E}"/>
          </ac:spMkLst>
        </pc:spChg>
        <pc:spChg chg="mod">
          <ac:chgData name="Linda Gyllström Krekula" userId="ba52cd01-6005-45b1-bc60-1fff30a0bf6d" providerId="ADAL" clId="{4A9EB30C-B56A-4BC2-8E49-A3037343B13C}" dt="2023-10-05T12:48:54.062" v="14786" actId="403"/>
          <ac:spMkLst>
            <pc:docMk/>
            <pc:sldMk cId="2058786632" sldId="1247"/>
            <ac:spMk id="5" creationId="{A3671AC9-AF73-4706-9875-677712D4511E}"/>
          </ac:spMkLst>
        </pc:spChg>
      </pc:sldChg>
      <pc:sldChg chg="modSp del mod modNotes modNotesTx">
        <pc:chgData name="Linda Gyllström Krekula" userId="ba52cd01-6005-45b1-bc60-1fff30a0bf6d" providerId="ADAL" clId="{4A9EB30C-B56A-4BC2-8E49-A3037343B13C}" dt="2023-10-05T12:46:00.067" v="14768" actId="20577"/>
        <pc:sldMkLst>
          <pc:docMk/>
          <pc:sldMk cId="1791632821" sldId="1254"/>
        </pc:sldMkLst>
        <pc:spChg chg="mod">
          <ac:chgData name="Linda Gyllström Krekula" userId="ba52cd01-6005-45b1-bc60-1fff30a0bf6d" providerId="ADAL" clId="{4A9EB30C-B56A-4BC2-8E49-A3037343B13C}" dt="2023-10-05T12:07:38.946" v="14221" actId="207"/>
          <ac:spMkLst>
            <pc:docMk/>
            <pc:sldMk cId="1791632821" sldId="1254"/>
            <ac:spMk id="3" creationId="{F5AA8093-3D3F-46FD-8578-E81FE6AFB693}"/>
          </ac:spMkLst>
        </pc:spChg>
        <pc:spChg chg="mod">
          <ac:chgData name="Linda Gyllström Krekula" userId="ba52cd01-6005-45b1-bc60-1fff30a0bf6d" providerId="ADAL" clId="{4A9EB30C-B56A-4BC2-8E49-A3037343B13C}" dt="2023-10-05T12:07:38.946" v="14221" actId="207"/>
          <ac:spMkLst>
            <pc:docMk/>
            <pc:sldMk cId="1791632821" sldId="1254"/>
            <ac:spMk id="5" creationId="{7CA88B3D-4103-4153-8AF1-77628F1A6D33}"/>
          </ac:spMkLst>
        </pc:spChg>
        <pc:spChg chg="mod">
          <ac:chgData name="Linda Gyllström Krekula" userId="ba52cd01-6005-45b1-bc60-1fff30a0bf6d" providerId="ADAL" clId="{4A9EB30C-B56A-4BC2-8E49-A3037343B13C}" dt="2023-10-05T12:07:38.946" v="14221" actId="207"/>
          <ac:spMkLst>
            <pc:docMk/>
            <pc:sldMk cId="1791632821" sldId="1254"/>
            <ac:spMk id="9" creationId="{FE078508-F26A-47A9-9DE7-54932084CBC8}"/>
          </ac:spMkLst>
        </pc:spChg>
        <pc:spChg chg="mod">
          <ac:chgData name="Linda Gyllström Krekula" userId="ba52cd01-6005-45b1-bc60-1fff30a0bf6d" providerId="ADAL" clId="{4A9EB30C-B56A-4BC2-8E49-A3037343B13C}" dt="2023-10-05T12:46:00.067" v="14768" actId="20577"/>
          <ac:spMkLst>
            <pc:docMk/>
            <pc:sldMk cId="1791632821" sldId="1254"/>
            <ac:spMk id="11" creationId="{84AED246-758E-4B72-B5D3-36947F6BC084}"/>
          </ac:spMkLst>
        </pc:spChg>
        <pc:spChg chg="mod">
          <ac:chgData name="Linda Gyllström Krekula" userId="ba52cd01-6005-45b1-bc60-1fff30a0bf6d" providerId="ADAL" clId="{4A9EB30C-B56A-4BC2-8E49-A3037343B13C}" dt="2023-10-05T12:07:38.946" v="14221" actId="207"/>
          <ac:spMkLst>
            <pc:docMk/>
            <pc:sldMk cId="1791632821" sldId="1254"/>
            <ac:spMk id="13" creationId="{101E54E2-E3D4-454C-8788-C25765796DC8}"/>
          </ac:spMkLst>
        </pc:spChg>
        <pc:spChg chg="mod">
          <ac:chgData name="Linda Gyllström Krekula" userId="ba52cd01-6005-45b1-bc60-1fff30a0bf6d" providerId="ADAL" clId="{4A9EB30C-B56A-4BC2-8E49-A3037343B13C}" dt="2023-10-05T12:07:38.946" v="14221" actId="207"/>
          <ac:spMkLst>
            <pc:docMk/>
            <pc:sldMk cId="1791632821" sldId="1254"/>
            <ac:spMk id="15" creationId="{8943EB12-DB8E-4033-97F5-DEAEFBC4F0F0}"/>
          </ac:spMkLst>
        </pc:spChg>
      </pc:sldChg>
      <pc:sldChg chg="delSp modSp del mod modNotes">
        <pc:chgData name="Linda Gyllström Krekula" userId="ba52cd01-6005-45b1-bc60-1fff30a0bf6d" providerId="ADAL" clId="{4A9EB30C-B56A-4BC2-8E49-A3037343B13C}" dt="2023-10-04T15:11:42.768" v="9495" actId="47"/>
        <pc:sldMkLst>
          <pc:docMk/>
          <pc:sldMk cId="0" sldId="4129"/>
        </pc:sldMkLst>
        <pc:spChg chg="del">
          <ac:chgData name="Linda Gyllström Krekula" userId="ba52cd01-6005-45b1-bc60-1fff30a0bf6d" providerId="ADAL" clId="{4A9EB30C-B56A-4BC2-8E49-A3037343B13C}" dt="2023-10-04T15:10:37.422" v="9486" actId="478"/>
          <ac:spMkLst>
            <pc:docMk/>
            <pc:sldMk cId="0" sldId="4129"/>
            <ac:spMk id="45061" creationId="{E399405E-F899-4B9D-A8D7-923DAE4DC5F4}"/>
          </ac:spMkLst>
        </pc:spChg>
        <pc:picChg chg="mod">
          <ac:chgData name="Linda Gyllström Krekula" userId="ba52cd01-6005-45b1-bc60-1fff30a0bf6d" providerId="ADAL" clId="{4A9EB30C-B56A-4BC2-8E49-A3037343B13C}" dt="2023-10-04T15:10:48.461" v="9490" actId="1076"/>
          <ac:picMkLst>
            <pc:docMk/>
            <pc:sldMk cId="0" sldId="4129"/>
            <ac:picMk id="3" creationId="{847AB866-DF38-41A9-9C1B-777267D5B8A6}"/>
          </ac:picMkLst>
        </pc:picChg>
        <pc:picChg chg="mod">
          <ac:chgData name="Linda Gyllström Krekula" userId="ba52cd01-6005-45b1-bc60-1fff30a0bf6d" providerId="ADAL" clId="{4A9EB30C-B56A-4BC2-8E49-A3037343B13C}" dt="2023-10-04T15:10:48.461" v="9490" actId="1076"/>
          <ac:picMkLst>
            <pc:docMk/>
            <pc:sldMk cId="0" sldId="4129"/>
            <ac:picMk id="4" creationId="{4B5028FA-4C9D-4D4D-9BFF-2FA67F916A13}"/>
          </ac:picMkLst>
        </pc:picChg>
        <pc:picChg chg="mod">
          <ac:chgData name="Linda Gyllström Krekula" userId="ba52cd01-6005-45b1-bc60-1fff30a0bf6d" providerId="ADAL" clId="{4A9EB30C-B56A-4BC2-8E49-A3037343B13C}" dt="2023-10-04T15:10:48.461" v="9490" actId="1076"/>
          <ac:picMkLst>
            <pc:docMk/>
            <pc:sldMk cId="0" sldId="4129"/>
            <ac:picMk id="10" creationId="{51B9449D-1C2D-6B43-40CF-7740FB31A98A}"/>
          </ac:picMkLst>
        </pc:picChg>
        <pc:picChg chg="mod">
          <ac:chgData name="Linda Gyllström Krekula" userId="ba52cd01-6005-45b1-bc60-1fff30a0bf6d" providerId="ADAL" clId="{4A9EB30C-B56A-4BC2-8E49-A3037343B13C}" dt="2023-10-04T15:10:48.461" v="9490" actId="1076"/>
          <ac:picMkLst>
            <pc:docMk/>
            <pc:sldMk cId="0" sldId="4129"/>
            <ac:picMk id="18" creationId="{62815692-129F-46A3-B1E3-524615F6C05D}"/>
          </ac:picMkLst>
        </pc:picChg>
      </pc:sldChg>
      <pc:sldChg chg="addSp delSp modSp mod setBg modNotes">
        <pc:chgData name="Linda Gyllström Krekula" userId="ba52cd01-6005-45b1-bc60-1fff30a0bf6d" providerId="ADAL" clId="{4A9EB30C-B56A-4BC2-8E49-A3037343B13C}" dt="2023-10-05T12:31:48.966" v="14422" actId="1076"/>
        <pc:sldMkLst>
          <pc:docMk/>
          <pc:sldMk cId="1733295558" sldId="4145"/>
        </pc:sldMkLst>
        <pc:spChg chg="del">
          <ac:chgData name="Linda Gyllström Krekula" userId="ba52cd01-6005-45b1-bc60-1fff30a0bf6d" providerId="ADAL" clId="{4A9EB30C-B56A-4BC2-8E49-A3037343B13C}" dt="2023-10-05T08:47:48.535" v="12436" actId="478"/>
          <ac:spMkLst>
            <pc:docMk/>
            <pc:sldMk cId="1733295558" sldId="4145"/>
            <ac:spMk id="3" creationId="{88A48C19-6D86-44E8-BA3D-33775CE959BD}"/>
          </ac:spMkLst>
        </pc:spChg>
        <pc:spChg chg="add del mod">
          <ac:chgData name="Linda Gyllström Krekula" userId="ba52cd01-6005-45b1-bc60-1fff30a0bf6d" providerId="ADAL" clId="{4A9EB30C-B56A-4BC2-8E49-A3037343B13C}" dt="2023-10-05T08:47:51.781" v="12437" actId="478"/>
          <ac:spMkLst>
            <pc:docMk/>
            <pc:sldMk cId="1733295558" sldId="4145"/>
            <ac:spMk id="4" creationId="{8FC63F88-198E-B678-73C6-EDF26371972D}"/>
          </ac:spMkLst>
        </pc:spChg>
        <pc:spChg chg="add del">
          <ac:chgData name="Linda Gyllström Krekula" userId="ba52cd01-6005-45b1-bc60-1fff30a0bf6d" providerId="ADAL" clId="{4A9EB30C-B56A-4BC2-8E49-A3037343B13C}" dt="2023-10-05T12:31:11.557" v="14410" actId="26606"/>
          <ac:spMkLst>
            <pc:docMk/>
            <pc:sldMk cId="1733295558" sldId="4145"/>
            <ac:spMk id="16" creationId="{CB44330D-EA18-4254-AA95-EB49948539B8}"/>
          </ac:spMkLst>
        </pc:spChg>
        <pc:spChg chg="add del">
          <ac:chgData name="Linda Gyllström Krekula" userId="ba52cd01-6005-45b1-bc60-1fff30a0bf6d" providerId="ADAL" clId="{4A9EB30C-B56A-4BC2-8E49-A3037343B13C}" dt="2023-10-05T12:31:16.095" v="14412" actId="26606"/>
          <ac:spMkLst>
            <pc:docMk/>
            <pc:sldMk cId="1733295558" sldId="4145"/>
            <ac:spMk id="18" creationId="{6FA8F714-B9D8-488A-8CCA-E9948FF913A9}"/>
          </ac:spMkLst>
        </pc:spChg>
        <pc:spChg chg="add del">
          <ac:chgData name="Linda Gyllström Krekula" userId="ba52cd01-6005-45b1-bc60-1fff30a0bf6d" providerId="ADAL" clId="{4A9EB30C-B56A-4BC2-8E49-A3037343B13C}" dt="2023-10-05T12:30:51.257" v="14398" actId="26606"/>
          <ac:spMkLst>
            <pc:docMk/>
            <pc:sldMk cId="1733295558" sldId="4145"/>
            <ac:spMk id="20" creationId="{3783CA14-24A1-485C-8B30-D6A5D87987AD}"/>
          </ac:spMkLst>
        </pc:spChg>
        <pc:spChg chg="add del">
          <ac:chgData name="Linda Gyllström Krekula" userId="ba52cd01-6005-45b1-bc60-1fff30a0bf6d" providerId="ADAL" clId="{4A9EB30C-B56A-4BC2-8E49-A3037343B13C}" dt="2023-10-05T12:30:51.257" v="14398" actId="26606"/>
          <ac:spMkLst>
            <pc:docMk/>
            <pc:sldMk cId="1733295558" sldId="4145"/>
            <ac:spMk id="21" creationId="{F3060C83-F051-4F0E-ABAD-AA0DFC48B218}"/>
          </ac:spMkLst>
        </pc:spChg>
        <pc:spChg chg="add del">
          <ac:chgData name="Linda Gyllström Krekula" userId="ba52cd01-6005-45b1-bc60-1fff30a0bf6d" providerId="ADAL" clId="{4A9EB30C-B56A-4BC2-8E49-A3037343B13C}" dt="2023-10-05T12:30:51.257" v="14398" actId="26606"/>
          <ac:spMkLst>
            <pc:docMk/>
            <pc:sldMk cId="1733295558" sldId="4145"/>
            <ac:spMk id="22" creationId="{9A97C86A-04D6-40F7-AE84-31AB43E6A846}"/>
          </ac:spMkLst>
        </pc:spChg>
        <pc:spChg chg="add del">
          <ac:chgData name="Linda Gyllström Krekula" userId="ba52cd01-6005-45b1-bc60-1fff30a0bf6d" providerId="ADAL" clId="{4A9EB30C-B56A-4BC2-8E49-A3037343B13C}" dt="2023-10-05T12:30:51.257" v="14398" actId="26606"/>
          <ac:spMkLst>
            <pc:docMk/>
            <pc:sldMk cId="1733295558" sldId="4145"/>
            <ac:spMk id="23" creationId="{83C98ABE-055B-441F-B07E-44F97F083C39}"/>
          </ac:spMkLst>
        </pc:spChg>
        <pc:spChg chg="add del">
          <ac:chgData name="Linda Gyllström Krekula" userId="ba52cd01-6005-45b1-bc60-1fff30a0bf6d" providerId="ADAL" clId="{4A9EB30C-B56A-4BC2-8E49-A3037343B13C}" dt="2023-10-05T12:30:51.257" v="14398" actId="26606"/>
          <ac:spMkLst>
            <pc:docMk/>
            <pc:sldMk cId="1733295558" sldId="4145"/>
            <ac:spMk id="24" creationId="{FF9F2414-84E8-453E-B1F3-389FDE8192D9}"/>
          </ac:spMkLst>
        </pc:spChg>
        <pc:spChg chg="add del">
          <ac:chgData name="Linda Gyllström Krekula" userId="ba52cd01-6005-45b1-bc60-1fff30a0bf6d" providerId="ADAL" clId="{4A9EB30C-B56A-4BC2-8E49-A3037343B13C}" dt="2023-10-05T12:30:51.257" v="14398" actId="26606"/>
          <ac:spMkLst>
            <pc:docMk/>
            <pc:sldMk cId="1733295558" sldId="4145"/>
            <ac:spMk id="25" creationId="{29FDB030-9B49-4CED-8CCD-4D99382388AC}"/>
          </ac:spMkLst>
        </pc:spChg>
        <pc:spChg chg="add del">
          <ac:chgData name="Linda Gyllström Krekula" userId="ba52cd01-6005-45b1-bc60-1fff30a0bf6d" providerId="ADAL" clId="{4A9EB30C-B56A-4BC2-8E49-A3037343B13C}" dt="2023-10-05T12:30:51.257" v="14398" actId="26606"/>
          <ac:spMkLst>
            <pc:docMk/>
            <pc:sldMk cId="1733295558" sldId="4145"/>
            <ac:spMk id="26" creationId="{3ECA69A1-7536-43AC-85EF-C7106179F5ED}"/>
          </ac:spMkLst>
        </pc:spChg>
        <pc:spChg chg="add del">
          <ac:chgData name="Linda Gyllström Krekula" userId="ba52cd01-6005-45b1-bc60-1fff30a0bf6d" providerId="ADAL" clId="{4A9EB30C-B56A-4BC2-8E49-A3037343B13C}" dt="2023-10-05T12:30:56.936" v="14404" actId="26606"/>
          <ac:spMkLst>
            <pc:docMk/>
            <pc:sldMk cId="1733295558" sldId="4145"/>
            <ac:spMk id="32" creationId="{E722B2DD-E14D-4972-9D98-5D6E61B1B2D2}"/>
          </ac:spMkLst>
        </pc:spChg>
        <pc:spChg chg="add del">
          <ac:chgData name="Linda Gyllström Krekula" userId="ba52cd01-6005-45b1-bc60-1fff30a0bf6d" providerId="ADAL" clId="{4A9EB30C-B56A-4BC2-8E49-A3037343B13C}" dt="2023-10-05T12:30:59.570" v="14408" actId="26606"/>
          <ac:spMkLst>
            <pc:docMk/>
            <pc:sldMk cId="1733295558" sldId="4145"/>
            <ac:spMk id="36" creationId="{F3060C83-F051-4F0E-ABAD-AA0DFC48B218}"/>
          </ac:spMkLst>
        </pc:spChg>
        <pc:spChg chg="add del">
          <ac:chgData name="Linda Gyllström Krekula" userId="ba52cd01-6005-45b1-bc60-1fff30a0bf6d" providerId="ADAL" clId="{4A9EB30C-B56A-4BC2-8E49-A3037343B13C}" dt="2023-10-05T12:30:59.570" v="14408" actId="26606"/>
          <ac:spMkLst>
            <pc:docMk/>
            <pc:sldMk cId="1733295558" sldId="4145"/>
            <ac:spMk id="37" creationId="{83C98ABE-055B-441F-B07E-44F97F083C39}"/>
          </ac:spMkLst>
        </pc:spChg>
        <pc:spChg chg="add del">
          <ac:chgData name="Linda Gyllström Krekula" userId="ba52cd01-6005-45b1-bc60-1fff30a0bf6d" providerId="ADAL" clId="{4A9EB30C-B56A-4BC2-8E49-A3037343B13C}" dt="2023-10-05T12:30:59.570" v="14408" actId="26606"/>
          <ac:spMkLst>
            <pc:docMk/>
            <pc:sldMk cId="1733295558" sldId="4145"/>
            <ac:spMk id="38" creationId="{29FDB030-9B49-4CED-8CCD-4D99382388AC}"/>
          </ac:spMkLst>
        </pc:spChg>
        <pc:spChg chg="add del">
          <ac:chgData name="Linda Gyllström Krekula" userId="ba52cd01-6005-45b1-bc60-1fff30a0bf6d" providerId="ADAL" clId="{4A9EB30C-B56A-4BC2-8E49-A3037343B13C}" dt="2023-10-05T12:30:59.570" v="14408" actId="26606"/>
          <ac:spMkLst>
            <pc:docMk/>
            <pc:sldMk cId="1733295558" sldId="4145"/>
            <ac:spMk id="39" creationId="{3783CA14-24A1-485C-8B30-D6A5D87987AD}"/>
          </ac:spMkLst>
        </pc:spChg>
        <pc:spChg chg="add del">
          <ac:chgData name="Linda Gyllström Krekula" userId="ba52cd01-6005-45b1-bc60-1fff30a0bf6d" providerId="ADAL" clId="{4A9EB30C-B56A-4BC2-8E49-A3037343B13C}" dt="2023-10-05T12:30:59.570" v="14408" actId="26606"/>
          <ac:spMkLst>
            <pc:docMk/>
            <pc:sldMk cId="1733295558" sldId="4145"/>
            <ac:spMk id="40" creationId="{9A97C86A-04D6-40F7-AE84-31AB43E6A846}"/>
          </ac:spMkLst>
        </pc:spChg>
        <pc:spChg chg="add del">
          <ac:chgData name="Linda Gyllström Krekula" userId="ba52cd01-6005-45b1-bc60-1fff30a0bf6d" providerId="ADAL" clId="{4A9EB30C-B56A-4BC2-8E49-A3037343B13C}" dt="2023-10-05T12:30:59.570" v="14408" actId="26606"/>
          <ac:spMkLst>
            <pc:docMk/>
            <pc:sldMk cId="1733295558" sldId="4145"/>
            <ac:spMk id="41" creationId="{FF9F2414-84E8-453E-B1F3-389FDE8192D9}"/>
          </ac:spMkLst>
        </pc:spChg>
        <pc:spChg chg="add del">
          <ac:chgData name="Linda Gyllström Krekula" userId="ba52cd01-6005-45b1-bc60-1fff30a0bf6d" providerId="ADAL" clId="{4A9EB30C-B56A-4BC2-8E49-A3037343B13C}" dt="2023-10-05T12:30:59.570" v="14408" actId="26606"/>
          <ac:spMkLst>
            <pc:docMk/>
            <pc:sldMk cId="1733295558" sldId="4145"/>
            <ac:spMk id="42" creationId="{3ECA69A1-7536-43AC-85EF-C7106179F5ED}"/>
          </ac:spMkLst>
        </pc:spChg>
        <pc:spChg chg="add del">
          <ac:chgData name="Linda Gyllström Krekula" userId="ba52cd01-6005-45b1-bc60-1fff30a0bf6d" providerId="ADAL" clId="{4A9EB30C-B56A-4BC2-8E49-A3037343B13C}" dt="2023-10-05T12:31:11.557" v="14410" actId="26606"/>
          <ac:spMkLst>
            <pc:docMk/>
            <pc:sldMk cId="1733295558" sldId="4145"/>
            <ac:spMk id="44" creationId="{32BC26D8-82FB-445E-AA49-62A77D7C1EE0}"/>
          </ac:spMkLst>
        </pc:spChg>
        <pc:spChg chg="add del">
          <ac:chgData name="Linda Gyllström Krekula" userId="ba52cd01-6005-45b1-bc60-1fff30a0bf6d" providerId="ADAL" clId="{4A9EB30C-B56A-4BC2-8E49-A3037343B13C}" dt="2023-10-05T12:31:16.095" v="14412" actId="26606"/>
          <ac:spMkLst>
            <pc:docMk/>
            <pc:sldMk cId="1733295558" sldId="4145"/>
            <ac:spMk id="46" creationId="{B9FF99BD-075F-4761-A995-6FC574BD25EA}"/>
          </ac:spMkLst>
        </pc:spChg>
        <pc:spChg chg="add del">
          <ac:chgData name="Linda Gyllström Krekula" userId="ba52cd01-6005-45b1-bc60-1fff30a0bf6d" providerId="ADAL" clId="{4A9EB30C-B56A-4BC2-8E49-A3037343B13C}" dt="2023-10-05T12:31:16.095" v="14412" actId="26606"/>
          <ac:spMkLst>
            <pc:docMk/>
            <pc:sldMk cId="1733295558" sldId="4145"/>
            <ac:spMk id="47" creationId="{A7B21A54-9BA3-4EA9-B460-5A829ADD9051}"/>
          </ac:spMkLst>
        </pc:spChg>
        <pc:spChg chg="add del">
          <ac:chgData name="Linda Gyllström Krekula" userId="ba52cd01-6005-45b1-bc60-1fff30a0bf6d" providerId="ADAL" clId="{4A9EB30C-B56A-4BC2-8E49-A3037343B13C}" dt="2023-10-05T12:31:22.273" v="14414" actId="26606"/>
          <ac:spMkLst>
            <pc:docMk/>
            <pc:sldMk cId="1733295558" sldId="4145"/>
            <ac:spMk id="49" creationId="{E559D998-AB6C-46E1-B394-118E9A1E2D62}"/>
          </ac:spMkLst>
        </pc:spChg>
        <pc:grpChg chg="add del">
          <ac:chgData name="Linda Gyllström Krekula" userId="ba52cd01-6005-45b1-bc60-1fff30a0bf6d" providerId="ADAL" clId="{4A9EB30C-B56A-4BC2-8E49-A3037343B13C}" dt="2023-10-05T12:30:45.945" v="14396" actId="26606"/>
          <ac:grpSpMkLst>
            <pc:docMk/>
            <pc:sldMk cId="1733295558" sldId="4145"/>
            <ac:grpSpMk id="14" creationId="{A182C109-9E4C-3C96-8794-9411573CBDAF}"/>
          </ac:grpSpMkLst>
        </pc:grpChg>
        <pc:grpChg chg="add del">
          <ac:chgData name="Linda Gyllström Krekula" userId="ba52cd01-6005-45b1-bc60-1fff30a0bf6d" providerId="ADAL" clId="{4A9EB30C-B56A-4BC2-8E49-A3037343B13C}" dt="2023-10-05T12:30:54.684" v="14402" actId="26606"/>
          <ac:grpSpMkLst>
            <pc:docMk/>
            <pc:sldMk cId="1733295558" sldId="4145"/>
            <ac:grpSpMk id="30" creationId="{26176824-7946-6969-3841-DD5C101DF42D}"/>
          </ac:grpSpMkLst>
        </pc:grpChg>
        <pc:grpChg chg="add del">
          <ac:chgData name="Linda Gyllström Krekula" userId="ba52cd01-6005-45b1-bc60-1fff30a0bf6d" providerId="ADAL" clId="{4A9EB30C-B56A-4BC2-8E49-A3037343B13C}" dt="2023-10-05T12:30:58.137" v="14406" actId="26606"/>
          <ac:grpSpMkLst>
            <pc:docMk/>
            <pc:sldMk cId="1733295558" sldId="4145"/>
            <ac:grpSpMk id="34" creationId="{A182C109-9E4C-3C96-8794-9411573CBDAF}"/>
          </ac:grpSpMkLst>
        </pc:grpChg>
        <pc:graphicFrameChg chg="add del mod">
          <ac:chgData name="Linda Gyllström Krekula" userId="ba52cd01-6005-45b1-bc60-1fff30a0bf6d" providerId="ADAL" clId="{4A9EB30C-B56A-4BC2-8E49-A3037343B13C}" dt="2023-10-05T12:30:15.130" v="14391" actId="478"/>
          <ac:graphicFrameMkLst>
            <pc:docMk/>
            <pc:sldMk cId="1733295558" sldId="4145"/>
            <ac:graphicFrameMk id="7" creationId="{C182797E-2DC5-437E-994E-950107F4C4BD}"/>
          </ac:graphicFrameMkLst>
        </pc:graphicFrameChg>
        <pc:picChg chg="add del mod">
          <ac:chgData name="Linda Gyllström Krekula" userId="ba52cd01-6005-45b1-bc60-1fff30a0bf6d" providerId="ADAL" clId="{4A9EB30C-B56A-4BC2-8E49-A3037343B13C}" dt="2023-10-05T12:28:24.982" v="14371" actId="478"/>
          <ac:picMkLst>
            <pc:docMk/>
            <pc:sldMk cId="1733295558" sldId="4145"/>
            <ac:picMk id="6" creationId="{84213418-67D0-33C5-78F0-A807E75572C2}"/>
          </ac:picMkLst>
        </pc:picChg>
        <pc:picChg chg="add mod ord">
          <ac:chgData name="Linda Gyllström Krekula" userId="ba52cd01-6005-45b1-bc60-1fff30a0bf6d" providerId="ADAL" clId="{4A9EB30C-B56A-4BC2-8E49-A3037343B13C}" dt="2023-10-05T12:31:48.966" v="14422" actId="1076"/>
          <ac:picMkLst>
            <pc:docMk/>
            <pc:sldMk cId="1733295558" sldId="4145"/>
            <ac:picMk id="9" creationId="{E210904E-BB1C-384A-8F4A-22D743EB74A4}"/>
          </ac:picMkLst>
        </pc:picChg>
        <pc:picChg chg="del">
          <ac:chgData name="Linda Gyllström Krekula" userId="ba52cd01-6005-45b1-bc60-1fff30a0bf6d" providerId="ADAL" clId="{4A9EB30C-B56A-4BC2-8E49-A3037343B13C}" dt="2023-10-05T08:47:43.881" v="12435" actId="478"/>
          <ac:picMkLst>
            <pc:docMk/>
            <pc:sldMk cId="1733295558" sldId="4145"/>
            <ac:picMk id="11" creationId="{378C2B3D-DE9B-164C-74F1-E30C02FD659A}"/>
          </ac:picMkLst>
        </pc:picChg>
        <pc:cxnChg chg="add del">
          <ac:chgData name="Linda Gyllström Krekula" userId="ba52cd01-6005-45b1-bc60-1fff30a0bf6d" providerId="ADAL" clId="{4A9EB30C-B56A-4BC2-8E49-A3037343B13C}" dt="2023-10-05T12:30:53.183" v="14400" actId="26606"/>
          <ac:cxnSpMkLst>
            <pc:docMk/>
            <pc:sldMk cId="1733295558" sldId="4145"/>
            <ac:cxnSpMk id="28" creationId="{EBC8029E-E679-5CC4-DE1F-B1AA37452C77}"/>
          </ac:cxnSpMkLst>
        </pc:cxnChg>
      </pc:sldChg>
      <pc:sldChg chg="modSp mod modNotes modNotesTx">
        <pc:chgData name="Linda Gyllström Krekula" userId="ba52cd01-6005-45b1-bc60-1fff30a0bf6d" providerId="ADAL" clId="{4A9EB30C-B56A-4BC2-8E49-A3037343B13C}" dt="2023-10-05T11:55:07.389" v="14215" actId="20577"/>
        <pc:sldMkLst>
          <pc:docMk/>
          <pc:sldMk cId="1489570486" sldId="4146"/>
        </pc:sldMkLst>
        <pc:spChg chg="mod">
          <ac:chgData name="Linda Gyllström Krekula" userId="ba52cd01-6005-45b1-bc60-1fff30a0bf6d" providerId="ADAL" clId="{4A9EB30C-B56A-4BC2-8E49-A3037343B13C}" dt="2023-10-04T12:31:57.068" v="4302" actId="113"/>
          <ac:spMkLst>
            <pc:docMk/>
            <pc:sldMk cId="1489570486" sldId="4146"/>
            <ac:spMk id="2" creationId="{7FBA353C-109B-4F7A-BBE2-C0BFB203E78E}"/>
          </ac:spMkLst>
        </pc:spChg>
        <pc:spChg chg="mod">
          <ac:chgData name="Linda Gyllström Krekula" userId="ba52cd01-6005-45b1-bc60-1fff30a0bf6d" providerId="ADAL" clId="{4A9EB30C-B56A-4BC2-8E49-A3037343B13C}" dt="2023-10-04T12:34:04.519" v="4330" actId="6549"/>
          <ac:spMkLst>
            <pc:docMk/>
            <pc:sldMk cId="1489570486" sldId="4146"/>
            <ac:spMk id="3" creationId="{595EE2D3-1FDD-40BC-9BFA-F9C330721DC6}"/>
          </ac:spMkLst>
        </pc:spChg>
        <pc:spChg chg="mod">
          <ac:chgData name="Linda Gyllström Krekula" userId="ba52cd01-6005-45b1-bc60-1fff30a0bf6d" providerId="ADAL" clId="{4A9EB30C-B56A-4BC2-8E49-A3037343B13C}" dt="2023-10-04T12:32:46.037" v="4304" actId="13926"/>
          <ac:spMkLst>
            <pc:docMk/>
            <pc:sldMk cId="1489570486" sldId="4146"/>
            <ac:spMk id="4" creationId="{28ED7848-A0D0-089B-363C-8231FBA621F6}"/>
          </ac:spMkLst>
        </pc:spChg>
      </pc:sldChg>
      <pc:sldChg chg="modSp mod modNotesTx">
        <pc:chgData name="Linda Gyllström Krekula" userId="ba52cd01-6005-45b1-bc60-1fff30a0bf6d" providerId="ADAL" clId="{4A9EB30C-B56A-4BC2-8E49-A3037343B13C}" dt="2023-10-05T13:57:31.758" v="14916" actId="255"/>
        <pc:sldMkLst>
          <pc:docMk/>
          <pc:sldMk cId="4054468182" sldId="4149"/>
        </pc:sldMkLst>
        <pc:spChg chg="mod">
          <ac:chgData name="Linda Gyllström Krekula" userId="ba52cd01-6005-45b1-bc60-1fff30a0bf6d" providerId="ADAL" clId="{4A9EB30C-B56A-4BC2-8E49-A3037343B13C}" dt="2023-10-04T15:38:48.166" v="11142" actId="1036"/>
          <ac:spMkLst>
            <pc:docMk/>
            <pc:sldMk cId="4054468182" sldId="4149"/>
            <ac:spMk id="2" creationId="{7FBA353C-109B-4F7A-BBE2-C0BFB203E78E}"/>
          </ac:spMkLst>
        </pc:spChg>
        <pc:spChg chg="mod">
          <ac:chgData name="Linda Gyllström Krekula" userId="ba52cd01-6005-45b1-bc60-1fff30a0bf6d" providerId="ADAL" clId="{4A9EB30C-B56A-4BC2-8E49-A3037343B13C}" dt="2023-10-05T13:57:31.758" v="14916" actId="255"/>
          <ac:spMkLst>
            <pc:docMk/>
            <pc:sldMk cId="4054468182" sldId="4149"/>
            <ac:spMk id="3" creationId="{595EE2D3-1FDD-40BC-9BFA-F9C330721DC6}"/>
          </ac:spMkLst>
        </pc:spChg>
      </pc:sldChg>
      <pc:sldChg chg="modSp mod">
        <pc:chgData name="Linda Gyllström Krekula" userId="ba52cd01-6005-45b1-bc60-1fff30a0bf6d" providerId="ADAL" clId="{4A9EB30C-B56A-4BC2-8E49-A3037343B13C}" dt="2023-10-04T15:55:51.274" v="12238" actId="6549"/>
        <pc:sldMkLst>
          <pc:docMk/>
          <pc:sldMk cId="1904411230" sldId="4151"/>
        </pc:sldMkLst>
        <pc:spChg chg="mod">
          <ac:chgData name="Linda Gyllström Krekula" userId="ba52cd01-6005-45b1-bc60-1fff30a0bf6d" providerId="ADAL" clId="{4A9EB30C-B56A-4BC2-8E49-A3037343B13C}" dt="2023-10-04T15:35:11.528" v="10958" actId="113"/>
          <ac:spMkLst>
            <pc:docMk/>
            <pc:sldMk cId="1904411230" sldId="4151"/>
            <ac:spMk id="2" creationId="{7FBA353C-109B-4F7A-BBE2-C0BFB203E78E}"/>
          </ac:spMkLst>
        </pc:spChg>
        <pc:spChg chg="mod">
          <ac:chgData name="Linda Gyllström Krekula" userId="ba52cd01-6005-45b1-bc60-1fff30a0bf6d" providerId="ADAL" clId="{4A9EB30C-B56A-4BC2-8E49-A3037343B13C}" dt="2023-10-04T15:55:51.274" v="12238" actId="6549"/>
          <ac:spMkLst>
            <pc:docMk/>
            <pc:sldMk cId="1904411230" sldId="4151"/>
            <ac:spMk id="3" creationId="{595EE2D3-1FDD-40BC-9BFA-F9C330721DC6}"/>
          </ac:spMkLst>
        </pc:spChg>
      </pc:sldChg>
      <pc:sldChg chg="modSp add del mod">
        <pc:chgData name="Linda Gyllström Krekula" userId="ba52cd01-6005-45b1-bc60-1fff30a0bf6d" providerId="ADAL" clId="{4A9EB30C-B56A-4BC2-8E49-A3037343B13C}" dt="2023-10-05T08:55:25.993" v="12507" actId="2696"/>
        <pc:sldMkLst>
          <pc:docMk/>
          <pc:sldMk cId="3982746461" sldId="4152"/>
        </pc:sldMkLst>
        <pc:spChg chg="mod">
          <ac:chgData name="Linda Gyllström Krekula" userId="ba52cd01-6005-45b1-bc60-1fff30a0bf6d" providerId="ADAL" clId="{4A9EB30C-B56A-4BC2-8E49-A3037343B13C}" dt="2023-10-04T15:35:16.704" v="10959" actId="113"/>
          <ac:spMkLst>
            <pc:docMk/>
            <pc:sldMk cId="3982746461" sldId="4152"/>
            <ac:spMk id="2" creationId="{7FBA353C-109B-4F7A-BBE2-C0BFB203E78E}"/>
          </ac:spMkLst>
        </pc:spChg>
        <pc:spChg chg="mod">
          <ac:chgData name="Linda Gyllström Krekula" userId="ba52cd01-6005-45b1-bc60-1fff30a0bf6d" providerId="ADAL" clId="{4A9EB30C-B56A-4BC2-8E49-A3037343B13C}" dt="2023-10-05T08:54:09.449" v="12501" actId="20577"/>
          <ac:spMkLst>
            <pc:docMk/>
            <pc:sldMk cId="3982746461" sldId="4152"/>
            <ac:spMk id="3" creationId="{595EE2D3-1FDD-40BC-9BFA-F9C330721DC6}"/>
          </ac:spMkLst>
        </pc:spChg>
      </pc:sldChg>
      <pc:sldChg chg="del">
        <pc:chgData name="Linda Gyllström Krekula" userId="ba52cd01-6005-45b1-bc60-1fff30a0bf6d" providerId="ADAL" clId="{4A9EB30C-B56A-4BC2-8E49-A3037343B13C}" dt="2023-10-04T13:41:17.259" v="6233" actId="47"/>
        <pc:sldMkLst>
          <pc:docMk/>
          <pc:sldMk cId="2873374744" sldId="4157"/>
        </pc:sldMkLst>
      </pc:sldChg>
      <pc:sldChg chg="modSp mod ord modNotesTx">
        <pc:chgData name="Linda Gyllström Krekula" userId="ba52cd01-6005-45b1-bc60-1fff30a0bf6d" providerId="ADAL" clId="{4A9EB30C-B56A-4BC2-8E49-A3037343B13C}" dt="2023-10-04T14:07:39.586" v="7996" actId="6549"/>
        <pc:sldMkLst>
          <pc:docMk/>
          <pc:sldMk cId="3804475769" sldId="4163"/>
        </pc:sldMkLst>
        <pc:spChg chg="mod">
          <ac:chgData name="Linda Gyllström Krekula" userId="ba52cd01-6005-45b1-bc60-1fff30a0bf6d" providerId="ADAL" clId="{4A9EB30C-B56A-4BC2-8E49-A3037343B13C}" dt="2023-10-04T14:06:20.015" v="7877" actId="20577"/>
          <ac:spMkLst>
            <pc:docMk/>
            <pc:sldMk cId="3804475769" sldId="4163"/>
            <ac:spMk id="2" creationId="{7FBA353C-109B-4F7A-BBE2-C0BFB203E78E}"/>
          </ac:spMkLst>
        </pc:spChg>
      </pc:sldChg>
      <pc:sldChg chg="modSp mod modNotes modNotesTx">
        <pc:chgData name="Linda Gyllström Krekula" userId="ba52cd01-6005-45b1-bc60-1fff30a0bf6d" providerId="ADAL" clId="{4A9EB30C-B56A-4BC2-8E49-A3037343B13C}" dt="2023-10-05T14:00:54.104" v="14943" actId="790"/>
        <pc:sldMkLst>
          <pc:docMk/>
          <pc:sldMk cId="4030944825" sldId="4165"/>
        </pc:sldMkLst>
        <pc:spChg chg="mod">
          <ac:chgData name="Linda Gyllström Krekula" userId="ba52cd01-6005-45b1-bc60-1fff30a0bf6d" providerId="ADAL" clId="{4A9EB30C-B56A-4BC2-8E49-A3037343B13C}" dt="2023-10-04T15:57:49.144" v="12242" actId="113"/>
          <ac:spMkLst>
            <pc:docMk/>
            <pc:sldMk cId="4030944825" sldId="4165"/>
            <ac:spMk id="3" creationId="{1D69BBF0-1B22-4DEE-9EBB-3C057EF25DF2}"/>
          </ac:spMkLst>
        </pc:spChg>
        <pc:spChg chg="mod">
          <ac:chgData name="Linda Gyllström Krekula" userId="ba52cd01-6005-45b1-bc60-1fff30a0bf6d" providerId="ADAL" clId="{4A9EB30C-B56A-4BC2-8E49-A3037343B13C}" dt="2023-10-04T15:58:37.032" v="12249" actId="113"/>
          <ac:spMkLst>
            <pc:docMk/>
            <pc:sldMk cId="4030944825" sldId="4165"/>
            <ac:spMk id="4" creationId="{CD8C6209-F417-4EB3-9261-97D447F982D4}"/>
          </ac:spMkLst>
        </pc:spChg>
      </pc:sldChg>
      <pc:sldChg chg="addSp delSp modSp mod modNotes modNotesTx">
        <pc:chgData name="Linda Gyllström Krekula" userId="ba52cd01-6005-45b1-bc60-1fff30a0bf6d" providerId="ADAL" clId="{4A9EB30C-B56A-4BC2-8E49-A3037343B13C}" dt="2023-10-05T14:02:59.250" v="14954" actId="20577"/>
        <pc:sldMkLst>
          <pc:docMk/>
          <pc:sldMk cId="2656718377" sldId="4166"/>
        </pc:sldMkLst>
        <pc:spChg chg="mod">
          <ac:chgData name="Linda Gyllström Krekula" userId="ba52cd01-6005-45b1-bc60-1fff30a0bf6d" providerId="ADAL" clId="{4A9EB30C-B56A-4BC2-8E49-A3037343B13C}" dt="2023-10-04T14:39:17.944" v="8937" actId="1076"/>
          <ac:spMkLst>
            <pc:docMk/>
            <pc:sldMk cId="2656718377" sldId="4166"/>
            <ac:spMk id="2" creationId="{896987C8-DD21-6BC1-E813-0DB1EA2DB600}"/>
          </ac:spMkLst>
        </pc:spChg>
        <pc:spChg chg="add mod">
          <ac:chgData name="Linda Gyllström Krekula" userId="ba52cd01-6005-45b1-bc60-1fff30a0bf6d" providerId="ADAL" clId="{4A9EB30C-B56A-4BC2-8E49-A3037343B13C}" dt="2023-10-04T14:55:06.019" v="9165" actId="1038"/>
          <ac:spMkLst>
            <pc:docMk/>
            <pc:sldMk cId="2656718377" sldId="4166"/>
            <ac:spMk id="3" creationId="{BEDFD145-FFAE-567C-69C1-3D27D6F8C1E3}"/>
          </ac:spMkLst>
        </pc:spChg>
        <pc:spChg chg="add del mod">
          <ac:chgData name="Linda Gyllström Krekula" userId="ba52cd01-6005-45b1-bc60-1fff30a0bf6d" providerId="ADAL" clId="{4A9EB30C-B56A-4BC2-8E49-A3037343B13C}" dt="2023-10-04T14:53:55.310" v="9126" actId="478"/>
          <ac:spMkLst>
            <pc:docMk/>
            <pc:sldMk cId="2656718377" sldId="4166"/>
            <ac:spMk id="4" creationId="{15A26773-3433-39EE-DBD8-8FB06B1DE37D}"/>
          </ac:spMkLst>
        </pc:spChg>
        <pc:spChg chg="mod">
          <ac:chgData name="Linda Gyllström Krekula" userId="ba52cd01-6005-45b1-bc60-1fff30a0bf6d" providerId="ADAL" clId="{4A9EB30C-B56A-4BC2-8E49-A3037343B13C}" dt="2023-10-04T14:35:16.653" v="8812" actId="20577"/>
          <ac:spMkLst>
            <pc:docMk/>
            <pc:sldMk cId="2656718377" sldId="4166"/>
            <ac:spMk id="11" creationId="{16D74668-0F54-4E32-4E6D-209A8702C798}"/>
          </ac:spMkLst>
        </pc:spChg>
        <pc:spChg chg="mod">
          <ac:chgData name="Linda Gyllström Krekula" userId="ba52cd01-6005-45b1-bc60-1fff30a0bf6d" providerId="ADAL" clId="{4A9EB30C-B56A-4BC2-8E49-A3037343B13C}" dt="2023-10-04T14:35:10.931" v="8811" actId="20577"/>
          <ac:spMkLst>
            <pc:docMk/>
            <pc:sldMk cId="2656718377" sldId="4166"/>
            <ac:spMk id="15" creationId="{9C8ABE57-0551-BE29-6345-B607EBD45907}"/>
          </ac:spMkLst>
        </pc:spChg>
        <pc:spChg chg="mod">
          <ac:chgData name="Linda Gyllström Krekula" userId="ba52cd01-6005-45b1-bc60-1fff30a0bf6d" providerId="ADAL" clId="{4A9EB30C-B56A-4BC2-8E49-A3037343B13C}" dt="2023-10-04T14:57:43.899" v="9357" actId="1038"/>
          <ac:spMkLst>
            <pc:docMk/>
            <pc:sldMk cId="2656718377" sldId="4166"/>
            <ac:spMk id="16" creationId="{7556A023-7DE6-404C-2A3D-82DA12DA1C07}"/>
          </ac:spMkLst>
        </pc:spChg>
        <pc:spChg chg="mod">
          <ac:chgData name="Linda Gyllström Krekula" userId="ba52cd01-6005-45b1-bc60-1fff30a0bf6d" providerId="ADAL" clId="{4A9EB30C-B56A-4BC2-8E49-A3037343B13C}" dt="2023-10-04T14:57:32.896" v="9339" actId="20577"/>
          <ac:spMkLst>
            <pc:docMk/>
            <pc:sldMk cId="2656718377" sldId="4166"/>
            <ac:spMk id="17" creationId="{8F436ED0-F539-A5AF-A303-88153D4744EF}"/>
          </ac:spMkLst>
        </pc:spChg>
        <pc:spChg chg="mod">
          <ac:chgData name="Linda Gyllström Krekula" userId="ba52cd01-6005-45b1-bc60-1fff30a0bf6d" providerId="ADAL" clId="{4A9EB30C-B56A-4BC2-8E49-A3037343B13C}" dt="2023-10-04T14:35:35.036" v="8813" actId="14100"/>
          <ac:spMkLst>
            <pc:docMk/>
            <pc:sldMk cId="2656718377" sldId="4166"/>
            <ac:spMk id="18" creationId="{742ECC08-DDCE-B080-9DD8-F7DB08AE42A6}"/>
          </ac:spMkLst>
        </pc:spChg>
        <pc:spChg chg="mod">
          <ac:chgData name="Linda Gyllström Krekula" userId="ba52cd01-6005-45b1-bc60-1fff30a0bf6d" providerId="ADAL" clId="{4A9EB30C-B56A-4BC2-8E49-A3037343B13C}" dt="2023-10-04T14:56:47.701" v="9302" actId="1036"/>
          <ac:spMkLst>
            <pc:docMk/>
            <pc:sldMk cId="2656718377" sldId="4166"/>
            <ac:spMk id="19" creationId="{F0C55034-0520-0666-A36E-0261545DF646}"/>
          </ac:spMkLst>
        </pc:spChg>
        <pc:spChg chg="mod">
          <ac:chgData name="Linda Gyllström Krekula" userId="ba52cd01-6005-45b1-bc60-1fff30a0bf6d" providerId="ADAL" clId="{4A9EB30C-B56A-4BC2-8E49-A3037343B13C}" dt="2023-10-04T14:34:03.885" v="8781" actId="255"/>
          <ac:spMkLst>
            <pc:docMk/>
            <pc:sldMk cId="2656718377" sldId="4166"/>
            <ac:spMk id="20" creationId="{A39BC198-E1F3-9F91-3B9F-DA0EB21C3F4B}"/>
          </ac:spMkLst>
        </pc:spChg>
        <pc:spChg chg="mod">
          <ac:chgData name="Linda Gyllström Krekula" userId="ba52cd01-6005-45b1-bc60-1fff30a0bf6d" providerId="ADAL" clId="{4A9EB30C-B56A-4BC2-8E49-A3037343B13C}" dt="2023-10-04T14:57:29.361" v="9337" actId="1035"/>
          <ac:spMkLst>
            <pc:docMk/>
            <pc:sldMk cId="2656718377" sldId="4166"/>
            <ac:spMk id="21" creationId="{89038482-9743-7A06-D73B-E26F582D32F0}"/>
          </ac:spMkLst>
        </pc:spChg>
        <pc:spChg chg="add mod">
          <ac:chgData name="Linda Gyllström Krekula" userId="ba52cd01-6005-45b1-bc60-1fff30a0bf6d" providerId="ADAL" clId="{4A9EB30C-B56A-4BC2-8E49-A3037343B13C}" dt="2023-10-04T14:54:43.836" v="9150" actId="1035"/>
          <ac:spMkLst>
            <pc:docMk/>
            <pc:sldMk cId="2656718377" sldId="4166"/>
            <ac:spMk id="22" creationId="{8A53D40D-7E3F-D52B-4485-1C9C2BCAAB4E}"/>
          </ac:spMkLst>
        </pc:spChg>
        <pc:spChg chg="add mod">
          <ac:chgData name="Linda Gyllström Krekula" userId="ba52cd01-6005-45b1-bc60-1fff30a0bf6d" providerId="ADAL" clId="{4A9EB30C-B56A-4BC2-8E49-A3037343B13C}" dt="2023-10-04T14:55:00.446" v="9153" actId="1035"/>
          <ac:spMkLst>
            <pc:docMk/>
            <pc:sldMk cId="2656718377" sldId="4166"/>
            <ac:spMk id="23" creationId="{E8EF072B-282E-0C5A-CFAD-5A58DEDB0C72}"/>
          </ac:spMkLst>
        </pc:spChg>
        <pc:spChg chg="add mod">
          <ac:chgData name="Linda Gyllström Krekula" userId="ba52cd01-6005-45b1-bc60-1fff30a0bf6d" providerId="ADAL" clId="{4A9EB30C-B56A-4BC2-8E49-A3037343B13C}" dt="2023-10-04T14:55:37.250" v="9268" actId="20577"/>
          <ac:spMkLst>
            <pc:docMk/>
            <pc:sldMk cId="2656718377" sldId="4166"/>
            <ac:spMk id="24" creationId="{7B6AB98A-15EC-B53F-9B75-66FB5521648B}"/>
          </ac:spMkLst>
        </pc:spChg>
        <pc:spChg chg="add mod">
          <ac:chgData name="Linda Gyllström Krekula" userId="ba52cd01-6005-45b1-bc60-1fff30a0bf6d" providerId="ADAL" clId="{4A9EB30C-B56A-4BC2-8E49-A3037343B13C}" dt="2023-10-04T14:56:20.224" v="9293" actId="1038"/>
          <ac:spMkLst>
            <pc:docMk/>
            <pc:sldMk cId="2656718377" sldId="4166"/>
            <ac:spMk id="25" creationId="{D6F4C20C-C7D3-BB29-9E8F-B6A20ADA7406}"/>
          </ac:spMkLst>
        </pc:spChg>
        <pc:grpChg chg="mod">
          <ac:chgData name="Linda Gyllström Krekula" userId="ba52cd01-6005-45b1-bc60-1fff30a0bf6d" providerId="ADAL" clId="{4A9EB30C-B56A-4BC2-8E49-A3037343B13C}" dt="2023-10-04T14:32:13.768" v="8743" actId="1037"/>
          <ac:grpSpMkLst>
            <pc:docMk/>
            <pc:sldMk cId="2656718377" sldId="4166"/>
            <ac:grpSpMk id="5" creationId="{3A74AB7E-D307-7A47-D692-32282B1953C1}"/>
          </ac:grpSpMkLst>
        </pc:grpChg>
      </pc:sldChg>
      <pc:sldChg chg="modNotes modNotesTx">
        <pc:chgData name="Linda Gyllström Krekula" userId="ba52cd01-6005-45b1-bc60-1fff30a0bf6d" providerId="ADAL" clId="{4A9EB30C-B56A-4BC2-8E49-A3037343B13C}" dt="2023-10-05T14:00:29.155" v="14941" actId="790"/>
        <pc:sldMkLst>
          <pc:docMk/>
          <pc:sldMk cId="3577178474" sldId="4167"/>
        </pc:sldMkLst>
      </pc:sldChg>
      <pc:sldChg chg="del">
        <pc:chgData name="Linda Gyllström Krekula" userId="ba52cd01-6005-45b1-bc60-1fff30a0bf6d" providerId="ADAL" clId="{4A9EB30C-B56A-4BC2-8E49-A3037343B13C}" dt="2023-10-04T13:41:40.650" v="6234" actId="47"/>
        <pc:sldMkLst>
          <pc:docMk/>
          <pc:sldMk cId="1591134219" sldId="4170"/>
        </pc:sldMkLst>
      </pc:sldChg>
      <pc:sldChg chg="addSp modSp mod">
        <pc:chgData name="Linda Gyllström Krekula" userId="ba52cd01-6005-45b1-bc60-1fff30a0bf6d" providerId="ADAL" clId="{4A9EB30C-B56A-4BC2-8E49-A3037343B13C}" dt="2023-10-04T11:40:32.841" v="973" actId="1076"/>
        <pc:sldMkLst>
          <pc:docMk/>
          <pc:sldMk cId="3112304718" sldId="4175"/>
        </pc:sldMkLst>
        <pc:spChg chg="mod">
          <ac:chgData name="Linda Gyllström Krekula" userId="ba52cd01-6005-45b1-bc60-1fff30a0bf6d" providerId="ADAL" clId="{4A9EB30C-B56A-4BC2-8E49-A3037343B13C}" dt="2023-10-04T11:40:32.841" v="973" actId="1076"/>
          <ac:spMkLst>
            <pc:docMk/>
            <pc:sldMk cId="3112304718" sldId="4175"/>
            <ac:spMk id="54" creationId="{A99570E7-86DB-D02F-56FA-3CC76E93DB1C}"/>
          </ac:spMkLst>
        </pc:spChg>
        <pc:picChg chg="add mod ord modCrop">
          <ac:chgData name="Linda Gyllström Krekula" userId="ba52cd01-6005-45b1-bc60-1fff30a0bf6d" providerId="ADAL" clId="{4A9EB30C-B56A-4BC2-8E49-A3037343B13C}" dt="2023-10-04T11:39:42.783" v="947" actId="166"/>
          <ac:picMkLst>
            <pc:docMk/>
            <pc:sldMk cId="3112304718" sldId="4175"/>
            <ac:picMk id="3" creationId="{A14A4964-1982-F690-ACEA-664119A4BC49}"/>
          </ac:picMkLst>
        </pc:picChg>
        <pc:picChg chg="mod ord">
          <ac:chgData name="Linda Gyllström Krekula" userId="ba52cd01-6005-45b1-bc60-1fff30a0bf6d" providerId="ADAL" clId="{4A9EB30C-B56A-4BC2-8E49-A3037343B13C}" dt="2023-10-04T11:39:49.139" v="948" actId="1076"/>
          <ac:picMkLst>
            <pc:docMk/>
            <pc:sldMk cId="3112304718" sldId="4175"/>
            <ac:picMk id="29" creationId="{C91195E2-5CE2-E7DA-DE28-E15A96001CA4}"/>
          </ac:picMkLst>
        </pc:picChg>
      </pc:sldChg>
      <pc:sldChg chg="modSp ord modAnim modNotes modNotesTx">
        <pc:chgData name="Linda Gyllström Krekula" userId="ba52cd01-6005-45b1-bc60-1fff30a0bf6d" providerId="ADAL" clId="{4A9EB30C-B56A-4BC2-8E49-A3037343B13C}" dt="2023-10-05T12:51:02.298" v="14788"/>
        <pc:sldMkLst>
          <pc:docMk/>
          <pc:sldMk cId="2194937814" sldId="4176"/>
        </pc:sldMkLst>
        <pc:spChg chg="mod">
          <ac:chgData name="Linda Gyllström Krekula" userId="ba52cd01-6005-45b1-bc60-1fff30a0bf6d" providerId="ADAL" clId="{4A9EB30C-B56A-4BC2-8E49-A3037343B13C}" dt="2023-10-05T12:47:28.002" v="14779" actId="6549"/>
          <ac:spMkLst>
            <pc:docMk/>
            <pc:sldMk cId="2194937814" sldId="4176"/>
            <ac:spMk id="2" creationId="{FDBA107B-86E8-9005-BCAA-1184A2037788}"/>
          </ac:spMkLst>
        </pc:spChg>
      </pc:sldChg>
      <pc:sldChg chg="modSp del mod modNotesTx">
        <pc:chgData name="Linda Gyllström Krekula" userId="ba52cd01-6005-45b1-bc60-1fff30a0bf6d" providerId="ADAL" clId="{4A9EB30C-B56A-4BC2-8E49-A3037343B13C}" dt="2023-10-04T12:22:35.337" v="3943" actId="47"/>
        <pc:sldMkLst>
          <pc:docMk/>
          <pc:sldMk cId="3139444504" sldId="4177"/>
        </pc:sldMkLst>
        <pc:spChg chg="mod">
          <ac:chgData name="Linda Gyllström Krekula" userId="ba52cd01-6005-45b1-bc60-1fff30a0bf6d" providerId="ADAL" clId="{4A9EB30C-B56A-4BC2-8E49-A3037343B13C}" dt="2023-10-04T11:42:01.946" v="1050" actId="6549"/>
          <ac:spMkLst>
            <pc:docMk/>
            <pc:sldMk cId="3139444504" sldId="4177"/>
            <ac:spMk id="3" creationId="{595EE2D3-1FDD-40BC-9BFA-F9C330721DC6}"/>
          </ac:spMkLst>
        </pc:spChg>
      </pc:sldChg>
      <pc:sldChg chg="addSp delSp modSp mod modNotesTx">
        <pc:chgData name="Linda Gyllström Krekula" userId="ba52cd01-6005-45b1-bc60-1fff30a0bf6d" providerId="ADAL" clId="{4A9EB30C-B56A-4BC2-8E49-A3037343B13C}" dt="2023-10-05T13:47:30.430" v="14903" actId="20577"/>
        <pc:sldMkLst>
          <pc:docMk/>
          <pc:sldMk cId="3617889325" sldId="4179"/>
        </pc:sldMkLst>
        <pc:spChg chg="mod">
          <ac:chgData name="Linda Gyllström Krekula" userId="ba52cd01-6005-45b1-bc60-1fff30a0bf6d" providerId="ADAL" clId="{4A9EB30C-B56A-4BC2-8E49-A3037343B13C}" dt="2023-10-05T13:47:30.430" v="14903" actId="20577"/>
          <ac:spMkLst>
            <pc:docMk/>
            <pc:sldMk cId="3617889325" sldId="4179"/>
            <ac:spMk id="2" creationId="{58F95648-42F7-ACDC-A9AC-2065E72E5E34}"/>
          </ac:spMkLst>
        </pc:spChg>
        <pc:spChg chg="add mod">
          <ac:chgData name="Linda Gyllström Krekula" userId="ba52cd01-6005-45b1-bc60-1fff30a0bf6d" providerId="ADAL" clId="{4A9EB30C-B56A-4BC2-8E49-A3037343B13C}" dt="2023-10-05T12:56:57.072" v="14837"/>
          <ac:spMkLst>
            <pc:docMk/>
            <pc:sldMk cId="3617889325" sldId="4179"/>
            <ac:spMk id="3" creationId="{349E02B7-2B55-79F2-63B4-2617051A1AF9}"/>
          </ac:spMkLst>
        </pc:spChg>
        <pc:spChg chg="del">
          <ac:chgData name="Linda Gyllström Krekula" userId="ba52cd01-6005-45b1-bc60-1fff30a0bf6d" providerId="ADAL" clId="{4A9EB30C-B56A-4BC2-8E49-A3037343B13C}" dt="2023-10-05T12:56:56.524" v="14836" actId="478"/>
          <ac:spMkLst>
            <pc:docMk/>
            <pc:sldMk cId="3617889325" sldId="4179"/>
            <ac:spMk id="4" creationId="{22062E4C-FE39-9847-3215-D098A680D542}"/>
          </ac:spMkLst>
        </pc:spChg>
        <pc:graphicFrameChg chg="mod">
          <ac:chgData name="Linda Gyllström Krekula" userId="ba52cd01-6005-45b1-bc60-1fff30a0bf6d" providerId="ADAL" clId="{4A9EB30C-B56A-4BC2-8E49-A3037343B13C}" dt="2023-10-05T13:01:52.350" v="14887"/>
          <ac:graphicFrameMkLst>
            <pc:docMk/>
            <pc:sldMk cId="3617889325" sldId="4179"/>
            <ac:graphicFrameMk id="8" creationId="{085FF96A-3BFB-0A5D-466E-EA5649DE4E92}"/>
          </ac:graphicFrameMkLst>
        </pc:graphicFrameChg>
      </pc:sldChg>
      <pc:sldChg chg="del">
        <pc:chgData name="Linda Gyllström Krekula" userId="ba52cd01-6005-45b1-bc60-1fff30a0bf6d" providerId="ADAL" clId="{4A9EB30C-B56A-4BC2-8E49-A3037343B13C}" dt="2023-10-04T13:37:33.374" v="6132" actId="47"/>
        <pc:sldMkLst>
          <pc:docMk/>
          <pc:sldMk cId="3519071717" sldId="4181"/>
        </pc:sldMkLst>
      </pc:sldChg>
      <pc:sldChg chg="modSp mod modNotesTx">
        <pc:chgData name="Linda Gyllström Krekula" userId="ba52cd01-6005-45b1-bc60-1fff30a0bf6d" providerId="ADAL" clId="{4A9EB30C-B56A-4BC2-8E49-A3037343B13C}" dt="2023-10-05T13:56:14.860" v="14911" actId="255"/>
        <pc:sldMkLst>
          <pc:docMk/>
          <pc:sldMk cId="629160891" sldId="4184"/>
        </pc:sldMkLst>
        <pc:spChg chg="mod">
          <ac:chgData name="Linda Gyllström Krekula" userId="ba52cd01-6005-45b1-bc60-1fff30a0bf6d" providerId="ADAL" clId="{4A9EB30C-B56A-4BC2-8E49-A3037343B13C}" dt="2023-10-05T13:56:14.860" v="14911" actId="255"/>
          <ac:spMkLst>
            <pc:docMk/>
            <pc:sldMk cId="629160891" sldId="4184"/>
            <ac:spMk id="2" creationId="{00000000-0000-0000-0000-000000000000}"/>
          </ac:spMkLst>
        </pc:spChg>
      </pc:sldChg>
      <pc:sldChg chg="modSp del mod modNotes modNotesTx">
        <pc:chgData name="Linda Gyllström Krekula" userId="ba52cd01-6005-45b1-bc60-1fff30a0bf6d" providerId="ADAL" clId="{4A9EB30C-B56A-4BC2-8E49-A3037343B13C}" dt="2023-10-05T12:44:45.710" v="14761" actId="47"/>
        <pc:sldMkLst>
          <pc:docMk/>
          <pc:sldMk cId="2205922123" sldId="4189"/>
        </pc:sldMkLst>
        <pc:spChg chg="mod">
          <ac:chgData name="Linda Gyllström Krekula" userId="ba52cd01-6005-45b1-bc60-1fff30a0bf6d" providerId="ADAL" clId="{4A9EB30C-B56A-4BC2-8E49-A3037343B13C}" dt="2023-10-04T13:22:32.374" v="6094" actId="255"/>
          <ac:spMkLst>
            <pc:docMk/>
            <pc:sldMk cId="2205922123" sldId="4189"/>
            <ac:spMk id="2" creationId="{5780A3AA-51BD-64C3-6B86-228ED40E5AEC}"/>
          </ac:spMkLst>
        </pc:spChg>
        <pc:spChg chg="mod">
          <ac:chgData name="Linda Gyllström Krekula" userId="ba52cd01-6005-45b1-bc60-1fff30a0bf6d" providerId="ADAL" clId="{4A9EB30C-B56A-4BC2-8E49-A3037343B13C}" dt="2023-10-04T12:56:43.842" v="4918" actId="20577"/>
          <ac:spMkLst>
            <pc:docMk/>
            <pc:sldMk cId="2205922123" sldId="4189"/>
            <ac:spMk id="5" creationId="{6E49E85B-81C7-F992-DD2D-1E0A18CAEDEA}"/>
          </ac:spMkLst>
        </pc:spChg>
        <pc:spChg chg="mod">
          <ac:chgData name="Linda Gyllström Krekula" userId="ba52cd01-6005-45b1-bc60-1fff30a0bf6d" providerId="ADAL" clId="{4A9EB30C-B56A-4BC2-8E49-A3037343B13C}" dt="2023-10-04T12:56:59.824" v="4922" actId="1076"/>
          <ac:spMkLst>
            <pc:docMk/>
            <pc:sldMk cId="2205922123" sldId="4189"/>
            <ac:spMk id="8" creationId="{08203BE6-CDDB-D428-9CFA-0BA3980B3565}"/>
          </ac:spMkLst>
        </pc:spChg>
        <pc:spChg chg="mod">
          <ac:chgData name="Linda Gyllström Krekula" userId="ba52cd01-6005-45b1-bc60-1fff30a0bf6d" providerId="ADAL" clId="{4A9EB30C-B56A-4BC2-8E49-A3037343B13C}" dt="2023-10-04T13:20:41.780" v="6089" actId="1037"/>
          <ac:spMkLst>
            <pc:docMk/>
            <pc:sldMk cId="2205922123" sldId="4189"/>
            <ac:spMk id="10" creationId="{4CA29E6C-1007-D2EF-D11E-67579BC6FD26}"/>
          </ac:spMkLst>
        </pc:spChg>
      </pc:sldChg>
      <pc:sldChg chg="modSp del mod">
        <pc:chgData name="Linda Gyllström Krekula" userId="ba52cd01-6005-45b1-bc60-1fff30a0bf6d" providerId="ADAL" clId="{4A9EB30C-B56A-4BC2-8E49-A3037343B13C}" dt="2023-10-05T12:44:48.278" v="14762" actId="47"/>
        <pc:sldMkLst>
          <pc:docMk/>
          <pc:sldMk cId="2590787220" sldId="4191"/>
        </pc:sldMkLst>
        <pc:spChg chg="mod">
          <ac:chgData name="Linda Gyllström Krekula" userId="ba52cd01-6005-45b1-bc60-1fff30a0bf6d" providerId="ADAL" clId="{4A9EB30C-B56A-4BC2-8E49-A3037343B13C}" dt="2023-10-04T13:25:51.491" v="6100" actId="1076"/>
          <ac:spMkLst>
            <pc:docMk/>
            <pc:sldMk cId="2590787220" sldId="4191"/>
            <ac:spMk id="2" creationId="{E916326C-F920-0BA6-AEF3-BAD597B368B7}"/>
          </ac:spMkLst>
        </pc:spChg>
        <pc:spChg chg="mod">
          <ac:chgData name="Linda Gyllström Krekula" userId="ba52cd01-6005-45b1-bc60-1fff30a0bf6d" providerId="ADAL" clId="{4A9EB30C-B56A-4BC2-8E49-A3037343B13C}" dt="2023-10-04T13:25:45.656" v="6099" actId="1038"/>
          <ac:spMkLst>
            <pc:docMk/>
            <pc:sldMk cId="2590787220" sldId="4191"/>
            <ac:spMk id="3" creationId="{409CDC30-F168-5EFB-4742-F4C12344DA43}"/>
          </ac:spMkLst>
        </pc:spChg>
        <pc:spChg chg="mod">
          <ac:chgData name="Linda Gyllström Krekula" userId="ba52cd01-6005-45b1-bc60-1fff30a0bf6d" providerId="ADAL" clId="{4A9EB30C-B56A-4BC2-8E49-A3037343B13C}" dt="2023-10-04T13:25:45.656" v="6099" actId="1038"/>
          <ac:spMkLst>
            <pc:docMk/>
            <pc:sldMk cId="2590787220" sldId="4191"/>
            <ac:spMk id="5" creationId="{FC4E0337-BD1F-8DC7-FEAB-A5B3C7D7DCED}"/>
          </ac:spMkLst>
        </pc:spChg>
        <pc:spChg chg="mod">
          <ac:chgData name="Linda Gyllström Krekula" userId="ba52cd01-6005-45b1-bc60-1fff30a0bf6d" providerId="ADAL" clId="{4A9EB30C-B56A-4BC2-8E49-A3037343B13C}" dt="2023-10-04T13:25:45.656" v="6099" actId="1038"/>
          <ac:spMkLst>
            <pc:docMk/>
            <pc:sldMk cId="2590787220" sldId="4191"/>
            <ac:spMk id="6" creationId="{16B63F48-885F-42D8-B162-3673689AF8D6}"/>
          </ac:spMkLst>
        </pc:spChg>
        <pc:spChg chg="mod">
          <ac:chgData name="Linda Gyllström Krekula" userId="ba52cd01-6005-45b1-bc60-1fff30a0bf6d" providerId="ADAL" clId="{4A9EB30C-B56A-4BC2-8E49-A3037343B13C}" dt="2023-10-04T13:25:45.656" v="6099" actId="1038"/>
          <ac:spMkLst>
            <pc:docMk/>
            <pc:sldMk cId="2590787220" sldId="4191"/>
            <ac:spMk id="10" creationId="{1B049DC2-CF26-4CBB-7EC0-16AA9EF71E08}"/>
          </ac:spMkLst>
        </pc:spChg>
        <pc:spChg chg="mod">
          <ac:chgData name="Linda Gyllström Krekula" userId="ba52cd01-6005-45b1-bc60-1fff30a0bf6d" providerId="ADAL" clId="{4A9EB30C-B56A-4BC2-8E49-A3037343B13C}" dt="2023-10-04T13:25:45.656" v="6099" actId="1038"/>
          <ac:spMkLst>
            <pc:docMk/>
            <pc:sldMk cId="2590787220" sldId="4191"/>
            <ac:spMk id="11" creationId="{726EFC0B-C6DF-840D-06C4-45E50051A39D}"/>
          </ac:spMkLst>
        </pc:spChg>
        <pc:spChg chg="mod">
          <ac:chgData name="Linda Gyllström Krekula" userId="ba52cd01-6005-45b1-bc60-1fff30a0bf6d" providerId="ADAL" clId="{4A9EB30C-B56A-4BC2-8E49-A3037343B13C}" dt="2023-10-04T13:25:45.656" v="6099" actId="1038"/>
          <ac:spMkLst>
            <pc:docMk/>
            <pc:sldMk cId="2590787220" sldId="4191"/>
            <ac:spMk id="13" creationId="{4D4EC1AF-C70C-CE68-73C7-CA8805B86CFA}"/>
          </ac:spMkLst>
        </pc:spChg>
        <pc:spChg chg="mod">
          <ac:chgData name="Linda Gyllström Krekula" userId="ba52cd01-6005-45b1-bc60-1fff30a0bf6d" providerId="ADAL" clId="{4A9EB30C-B56A-4BC2-8E49-A3037343B13C}" dt="2023-10-04T13:25:45.656" v="6099" actId="1038"/>
          <ac:spMkLst>
            <pc:docMk/>
            <pc:sldMk cId="2590787220" sldId="4191"/>
            <ac:spMk id="14" creationId="{03281DA2-C0FA-1B98-4C94-0D2FFF48E48B}"/>
          </ac:spMkLst>
        </pc:spChg>
      </pc:sldChg>
      <pc:sldChg chg="addSp modSp mod modNotesTx">
        <pc:chgData name="Linda Gyllström Krekula" userId="ba52cd01-6005-45b1-bc60-1fff30a0bf6d" providerId="ADAL" clId="{4A9EB30C-B56A-4BC2-8E49-A3037343B13C}" dt="2023-10-05T09:55:57.470" v="13964" actId="20577"/>
        <pc:sldMkLst>
          <pc:docMk/>
          <pc:sldMk cId="2141217128" sldId="4194"/>
        </pc:sldMkLst>
        <pc:spChg chg="mod">
          <ac:chgData name="Linda Gyllström Krekula" userId="ba52cd01-6005-45b1-bc60-1fff30a0bf6d" providerId="ADAL" clId="{4A9EB30C-B56A-4BC2-8E49-A3037343B13C}" dt="2023-10-04T13:37:09.403" v="6131" actId="1035"/>
          <ac:spMkLst>
            <pc:docMk/>
            <pc:sldMk cId="2141217128" sldId="4194"/>
            <ac:spMk id="2" creationId="{A2E8D73D-A19F-27F4-0239-2F5817EBDDB3}"/>
          </ac:spMkLst>
        </pc:spChg>
        <pc:spChg chg="mod">
          <ac:chgData name="Linda Gyllström Krekula" userId="ba52cd01-6005-45b1-bc60-1fff30a0bf6d" providerId="ADAL" clId="{4A9EB30C-B56A-4BC2-8E49-A3037343B13C}" dt="2023-10-05T09:55:57.470" v="13964" actId="20577"/>
          <ac:spMkLst>
            <pc:docMk/>
            <pc:sldMk cId="2141217128" sldId="4194"/>
            <ac:spMk id="3" creationId="{FB452B17-1238-433C-46FC-927C22BD6C5D}"/>
          </ac:spMkLst>
        </pc:spChg>
        <pc:picChg chg="add mod">
          <ac:chgData name="Linda Gyllström Krekula" userId="ba52cd01-6005-45b1-bc60-1fff30a0bf6d" providerId="ADAL" clId="{4A9EB30C-B56A-4BC2-8E49-A3037343B13C}" dt="2023-10-04T13:37:09.403" v="6131" actId="1035"/>
          <ac:picMkLst>
            <pc:docMk/>
            <pc:sldMk cId="2141217128" sldId="4194"/>
            <ac:picMk id="5" creationId="{DBAE037D-D311-4D71-6669-E9BC14C8B4D1}"/>
          </ac:picMkLst>
        </pc:picChg>
      </pc:sldChg>
      <pc:sldChg chg="modSp mod">
        <pc:chgData name="Linda Gyllström Krekula" userId="ba52cd01-6005-45b1-bc60-1fff30a0bf6d" providerId="ADAL" clId="{4A9EB30C-B56A-4BC2-8E49-A3037343B13C}" dt="2023-10-04T13:52:08.960" v="7276" actId="20577"/>
        <pc:sldMkLst>
          <pc:docMk/>
          <pc:sldMk cId="25562517" sldId="4198"/>
        </pc:sldMkLst>
        <pc:spChg chg="mod">
          <ac:chgData name="Linda Gyllström Krekula" userId="ba52cd01-6005-45b1-bc60-1fff30a0bf6d" providerId="ADAL" clId="{4A9EB30C-B56A-4BC2-8E49-A3037343B13C}" dt="2023-10-04T13:52:08.960" v="7276" actId="20577"/>
          <ac:spMkLst>
            <pc:docMk/>
            <pc:sldMk cId="25562517" sldId="4198"/>
            <ac:spMk id="2" creationId="{31EA8F87-6CFE-FEA3-5ABF-8E485F95BE1E}"/>
          </ac:spMkLst>
        </pc:spChg>
      </pc:sldChg>
      <pc:sldChg chg="modSp mod modNotes modNotesTx">
        <pc:chgData name="Linda Gyllström Krekula" userId="ba52cd01-6005-45b1-bc60-1fff30a0bf6d" providerId="ADAL" clId="{4A9EB30C-B56A-4BC2-8E49-A3037343B13C}" dt="2023-10-05T09:59:21.309" v="13984" actId="6549"/>
        <pc:sldMkLst>
          <pc:docMk/>
          <pc:sldMk cId="3731716509" sldId="4199"/>
        </pc:sldMkLst>
        <pc:spChg chg="mod">
          <ac:chgData name="Linda Gyllström Krekula" userId="ba52cd01-6005-45b1-bc60-1fff30a0bf6d" providerId="ADAL" clId="{4A9EB30C-B56A-4BC2-8E49-A3037343B13C}" dt="2023-10-04T13:52:22.764" v="7311" actId="6549"/>
          <ac:spMkLst>
            <pc:docMk/>
            <pc:sldMk cId="3731716509" sldId="4199"/>
            <ac:spMk id="2" creationId="{9A5561B6-544C-7C2A-013A-0297FE01BD58}"/>
          </ac:spMkLst>
        </pc:spChg>
      </pc:sldChg>
      <pc:sldChg chg="addSp delSp modSp mod modNotes">
        <pc:chgData name="Linda Gyllström Krekula" userId="ba52cd01-6005-45b1-bc60-1fff30a0bf6d" providerId="ADAL" clId="{4A9EB30C-B56A-4BC2-8E49-A3037343B13C}" dt="2023-10-05T12:18:03.895" v="14233" actId="6549"/>
        <pc:sldMkLst>
          <pc:docMk/>
          <pc:sldMk cId="1470954835" sldId="4200"/>
        </pc:sldMkLst>
        <pc:spChg chg="add mod">
          <ac:chgData name="Linda Gyllström Krekula" userId="ba52cd01-6005-45b1-bc60-1fff30a0bf6d" providerId="ADAL" clId="{4A9EB30C-B56A-4BC2-8E49-A3037343B13C}" dt="2023-10-05T10:03:04.709" v="14101" actId="20577"/>
          <ac:spMkLst>
            <pc:docMk/>
            <pc:sldMk cId="1470954835" sldId="4200"/>
            <ac:spMk id="2" creationId="{F8397BB7-9806-7105-08EF-C1CB2D44740C}"/>
          </ac:spMkLst>
        </pc:spChg>
        <pc:spChg chg="mod">
          <ac:chgData name="Linda Gyllström Krekula" userId="ba52cd01-6005-45b1-bc60-1fff30a0bf6d" providerId="ADAL" clId="{4A9EB30C-B56A-4BC2-8E49-A3037343B13C}" dt="2023-10-05T12:18:03.895" v="14233" actId="6549"/>
          <ac:spMkLst>
            <pc:docMk/>
            <pc:sldMk cId="1470954835" sldId="4200"/>
            <ac:spMk id="3" creationId="{45EE4231-5252-BF3D-5E34-CC07F21AE02D}"/>
          </ac:spMkLst>
        </pc:spChg>
        <pc:spChg chg="add del mod">
          <ac:chgData name="Linda Gyllström Krekula" userId="ba52cd01-6005-45b1-bc60-1fff30a0bf6d" providerId="ADAL" clId="{4A9EB30C-B56A-4BC2-8E49-A3037343B13C}" dt="2023-10-05T10:03:15.251" v="14103" actId="478"/>
          <ac:spMkLst>
            <pc:docMk/>
            <pc:sldMk cId="1470954835" sldId="4200"/>
            <ac:spMk id="5" creationId="{03E213A2-6121-9701-3252-96F404C13B9E}"/>
          </ac:spMkLst>
        </pc:spChg>
        <pc:spChg chg="del mod">
          <ac:chgData name="Linda Gyllström Krekula" userId="ba52cd01-6005-45b1-bc60-1fff30a0bf6d" providerId="ADAL" clId="{4A9EB30C-B56A-4BC2-8E49-A3037343B13C}" dt="2023-10-05T10:03:10.375" v="14102" actId="478"/>
          <ac:spMkLst>
            <pc:docMk/>
            <pc:sldMk cId="1470954835" sldId="4200"/>
            <ac:spMk id="6" creationId="{BDDEF684-B320-74AB-703E-8FD032355CBD}"/>
          </ac:spMkLst>
        </pc:spChg>
        <pc:picChg chg="add mod">
          <ac:chgData name="Linda Gyllström Krekula" userId="ba52cd01-6005-45b1-bc60-1fff30a0bf6d" providerId="ADAL" clId="{4A9EB30C-B56A-4BC2-8E49-A3037343B13C}" dt="2023-10-05T10:05:24.720" v="14118" actId="14100"/>
          <ac:picMkLst>
            <pc:docMk/>
            <pc:sldMk cId="1470954835" sldId="4200"/>
            <ac:picMk id="8" creationId="{59C0A6E8-AB59-361D-38B1-521733A6040C}"/>
          </ac:picMkLst>
        </pc:picChg>
      </pc:sldChg>
      <pc:sldChg chg="addSp delSp modSp mod modNotes">
        <pc:chgData name="Linda Gyllström Krekula" userId="ba52cd01-6005-45b1-bc60-1fff30a0bf6d" providerId="ADAL" clId="{4A9EB30C-B56A-4BC2-8E49-A3037343B13C}" dt="2023-10-05T12:25:30.305" v="14369" actId="6549"/>
        <pc:sldMkLst>
          <pc:docMk/>
          <pc:sldMk cId="4021747765" sldId="4201"/>
        </pc:sldMkLst>
        <pc:spChg chg="del">
          <ac:chgData name="Linda Gyllström Krekula" userId="ba52cd01-6005-45b1-bc60-1fff30a0bf6d" providerId="ADAL" clId="{4A9EB30C-B56A-4BC2-8E49-A3037343B13C}" dt="2023-10-05T10:03:49.997" v="14105" actId="478"/>
          <ac:spMkLst>
            <pc:docMk/>
            <pc:sldMk cId="4021747765" sldId="4201"/>
            <ac:spMk id="2" creationId="{6B0DD821-7581-8862-986B-2D9BA4A7DA51}"/>
          </ac:spMkLst>
        </pc:spChg>
        <pc:spChg chg="add del mod">
          <ac:chgData name="Linda Gyllström Krekula" userId="ba52cd01-6005-45b1-bc60-1fff30a0bf6d" providerId="ADAL" clId="{4A9EB30C-B56A-4BC2-8E49-A3037343B13C}" dt="2023-10-05T10:03:53.609" v="14107" actId="478"/>
          <ac:spMkLst>
            <pc:docMk/>
            <pc:sldMk cId="4021747765" sldId="4201"/>
            <ac:spMk id="5" creationId="{75157591-4753-55CF-FBAA-D9124BD35731}"/>
          </ac:spMkLst>
        </pc:spChg>
        <pc:spChg chg="add mod">
          <ac:chgData name="Linda Gyllström Krekula" userId="ba52cd01-6005-45b1-bc60-1fff30a0bf6d" providerId="ADAL" clId="{4A9EB30C-B56A-4BC2-8E49-A3037343B13C}" dt="2023-10-05T10:03:50.531" v="14106"/>
          <ac:spMkLst>
            <pc:docMk/>
            <pc:sldMk cId="4021747765" sldId="4201"/>
            <ac:spMk id="6" creationId="{456797E6-7E3D-98BE-4DC2-7840AADBF9C6}"/>
          </ac:spMkLst>
        </pc:spChg>
        <pc:picChg chg="mod">
          <ac:chgData name="Linda Gyllström Krekula" userId="ba52cd01-6005-45b1-bc60-1fff30a0bf6d" providerId="ADAL" clId="{4A9EB30C-B56A-4BC2-8E49-A3037343B13C}" dt="2023-10-05T10:05:44.749" v="14119" actId="207"/>
          <ac:picMkLst>
            <pc:docMk/>
            <pc:sldMk cId="4021747765" sldId="4201"/>
            <ac:picMk id="10" creationId="{2F794503-4950-718C-4DF4-F405AE84D493}"/>
          </ac:picMkLst>
        </pc:picChg>
      </pc:sldChg>
      <pc:sldChg chg="modNotesTx">
        <pc:chgData name="Linda Gyllström Krekula" userId="ba52cd01-6005-45b1-bc60-1fff30a0bf6d" providerId="ADAL" clId="{4A9EB30C-B56A-4BC2-8E49-A3037343B13C}" dt="2023-10-05T13:06:30.653" v="14889" actId="20577"/>
        <pc:sldMkLst>
          <pc:docMk/>
          <pc:sldMk cId="503559979" sldId="4202"/>
        </pc:sldMkLst>
      </pc:sldChg>
      <pc:sldChg chg="modSp mod modNotesTx">
        <pc:chgData name="Linda Gyllström Krekula" userId="ba52cd01-6005-45b1-bc60-1fff30a0bf6d" providerId="ADAL" clId="{4A9EB30C-B56A-4BC2-8E49-A3037343B13C}" dt="2023-10-05T13:38:05.847" v="14901" actId="2084"/>
        <pc:sldMkLst>
          <pc:docMk/>
          <pc:sldMk cId="2924368003" sldId="4206"/>
        </pc:sldMkLst>
        <pc:spChg chg="mod">
          <ac:chgData name="Linda Gyllström Krekula" userId="ba52cd01-6005-45b1-bc60-1fff30a0bf6d" providerId="ADAL" clId="{4A9EB30C-B56A-4BC2-8E49-A3037343B13C}" dt="2023-10-05T12:56:00.281" v="14835" actId="1076"/>
          <ac:spMkLst>
            <pc:docMk/>
            <pc:sldMk cId="2924368003" sldId="4206"/>
            <ac:spMk id="3" creationId="{CFED4CB1-7E8D-0972-99FE-8B1C5A87F28B}"/>
          </ac:spMkLst>
        </pc:spChg>
        <pc:spChg chg="mod">
          <ac:chgData name="Linda Gyllström Krekula" userId="ba52cd01-6005-45b1-bc60-1fff30a0bf6d" providerId="ADAL" clId="{4A9EB30C-B56A-4BC2-8E49-A3037343B13C}" dt="2023-10-05T12:55:33.477" v="14823" actId="20577"/>
          <ac:spMkLst>
            <pc:docMk/>
            <pc:sldMk cId="2924368003" sldId="4206"/>
            <ac:spMk id="5" creationId="{9060C788-8998-640C-F8E5-0C030462DB2D}"/>
          </ac:spMkLst>
        </pc:spChg>
        <pc:graphicFrameChg chg="mod">
          <ac:chgData name="Linda Gyllström Krekula" userId="ba52cd01-6005-45b1-bc60-1fff30a0bf6d" providerId="ADAL" clId="{4A9EB30C-B56A-4BC2-8E49-A3037343B13C}" dt="2023-10-05T13:38:05.847" v="14901" actId="2084"/>
          <ac:graphicFrameMkLst>
            <pc:docMk/>
            <pc:sldMk cId="2924368003" sldId="4206"/>
            <ac:graphicFrameMk id="6" creationId="{1E378F3E-8EC2-F41D-1C83-BC3AB95A26AD}"/>
          </ac:graphicFrameMkLst>
        </pc:graphicFrameChg>
      </pc:sldChg>
      <pc:sldChg chg="modNotesTx">
        <pc:chgData name="Linda Gyllström Krekula" userId="ba52cd01-6005-45b1-bc60-1fff30a0bf6d" providerId="ADAL" clId="{4A9EB30C-B56A-4BC2-8E49-A3037343B13C}" dt="2023-10-04T11:32:04.148" v="609" actId="6549"/>
        <pc:sldMkLst>
          <pc:docMk/>
          <pc:sldMk cId="3563967492" sldId="4207"/>
        </pc:sldMkLst>
      </pc:sldChg>
      <pc:sldChg chg="modNotesTx">
        <pc:chgData name="Linda Gyllström Krekula" userId="ba52cd01-6005-45b1-bc60-1fff30a0bf6d" providerId="ADAL" clId="{4A9EB30C-B56A-4BC2-8E49-A3037343B13C}" dt="2023-10-04T11:37:33.279" v="928" actId="20577"/>
        <pc:sldMkLst>
          <pc:docMk/>
          <pc:sldMk cId="3776236257" sldId="4208"/>
        </pc:sldMkLst>
      </pc:sldChg>
      <pc:sldChg chg="addSp modSp mod ord modNotes">
        <pc:chgData name="Linda Gyllström Krekula" userId="ba52cd01-6005-45b1-bc60-1fff30a0bf6d" providerId="ADAL" clId="{4A9EB30C-B56A-4BC2-8E49-A3037343B13C}" dt="2023-10-05T14:02:48.055" v="14953" actId="790"/>
        <pc:sldMkLst>
          <pc:docMk/>
          <pc:sldMk cId="3012296365" sldId="4209"/>
        </pc:sldMkLst>
        <pc:spChg chg="mod">
          <ac:chgData name="Linda Gyllström Krekula" userId="ba52cd01-6005-45b1-bc60-1fff30a0bf6d" providerId="ADAL" clId="{4A9EB30C-B56A-4BC2-8E49-A3037343B13C}" dt="2023-10-04T14:24:29.816" v="8513" actId="403"/>
          <ac:spMkLst>
            <pc:docMk/>
            <pc:sldMk cId="3012296365" sldId="4209"/>
            <ac:spMk id="2" creationId="{7FBA353C-109B-4F7A-BBE2-C0BFB203E78E}"/>
          </ac:spMkLst>
        </pc:spChg>
        <pc:spChg chg="mod">
          <ac:chgData name="Linda Gyllström Krekula" userId="ba52cd01-6005-45b1-bc60-1fff30a0bf6d" providerId="ADAL" clId="{4A9EB30C-B56A-4BC2-8E49-A3037343B13C}" dt="2023-10-04T14:29:09.025" v="8648" actId="20577"/>
          <ac:spMkLst>
            <pc:docMk/>
            <pc:sldMk cId="3012296365" sldId="4209"/>
            <ac:spMk id="3" creationId="{595EE2D3-1FDD-40BC-9BFA-F9C330721DC6}"/>
          </ac:spMkLst>
        </pc:spChg>
        <pc:spChg chg="add mod">
          <ac:chgData name="Linda Gyllström Krekula" userId="ba52cd01-6005-45b1-bc60-1fff30a0bf6d" providerId="ADAL" clId="{4A9EB30C-B56A-4BC2-8E49-A3037343B13C}" dt="2023-10-04T14:30:11.893" v="8689" actId="2085"/>
          <ac:spMkLst>
            <pc:docMk/>
            <pc:sldMk cId="3012296365" sldId="4209"/>
            <ac:spMk id="5" creationId="{73AB99C7-8613-6A45-F984-8E6C173D26A6}"/>
          </ac:spMkLst>
        </pc:spChg>
        <pc:picChg chg="mod">
          <ac:chgData name="Linda Gyllström Krekula" userId="ba52cd01-6005-45b1-bc60-1fff30a0bf6d" providerId="ADAL" clId="{4A9EB30C-B56A-4BC2-8E49-A3037343B13C}" dt="2023-10-04T14:28:41.890" v="8589" actId="207"/>
          <ac:picMkLst>
            <pc:docMk/>
            <pc:sldMk cId="3012296365" sldId="4209"/>
            <ac:picMk id="4" creationId="{1B618CC0-8518-09A0-BAE2-8B28D0B5C91E}"/>
          </ac:picMkLst>
        </pc:picChg>
      </pc:sldChg>
      <pc:sldChg chg="modSp mod">
        <pc:chgData name="Linda Gyllström Krekula" userId="ba52cd01-6005-45b1-bc60-1fff30a0bf6d" providerId="ADAL" clId="{4A9EB30C-B56A-4BC2-8E49-A3037343B13C}" dt="2023-10-05T12:17:30.079" v="14231" actId="20577"/>
        <pc:sldMkLst>
          <pc:docMk/>
          <pc:sldMk cId="2467715755" sldId="4210"/>
        </pc:sldMkLst>
        <pc:spChg chg="mod">
          <ac:chgData name="Linda Gyllström Krekula" userId="ba52cd01-6005-45b1-bc60-1fff30a0bf6d" providerId="ADAL" clId="{4A9EB30C-B56A-4BC2-8E49-A3037343B13C}" dt="2023-10-04T14:43:27.605" v="9033" actId="14100"/>
          <ac:spMkLst>
            <pc:docMk/>
            <pc:sldMk cId="2467715755" sldId="4210"/>
            <ac:spMk id="15" creationId="{53E071D2-E56A-5E9B-F26E-3C46CD801F17}"/>
          </ac:spMkLst>
        </pc:spChg>
        <pc:spChg chg="mod">
          <ac:chgData name="Linda Gyllström Krekula" userId="ba52cd01-6005-45b1-bc60-1fff30a0bf6d" providerId="ADAL" clId="{4A9EB30C-B56A-4BC2-8E49-A3037343B13C}" dt="2023-10-04T14:42:41.934" v="9011" actId="1035"/>
          <ac:spMkLst>
            <pc:docMk/>
            <pc:sldMk cId="2467715755" sldId="4210"/>
            <ac:spMk id="16" creationId="{93224BF1-4880-7B61-34DF-0F22F8EF46FA}"/>
          </ac:spMkLst>
        </pc:spChg>
        <pc:spChg chg="mod">
          <ac:chgData name="Linda Gyllström Krekula" userId="ba52cd01-6005-45b1-bc60-1fff30a0bf6d" providerId="ADAL" clId="{4A9EB30C-B56A-4BC2-8E49-A3037343B13C}" dt="2023-10-04T14:40:31.660" v="8989" actId="1037"/>
          <ac:spMkLst>
            <pc:docMk/>
            <pc:sldMk cId="2467715755" sldId="4210"/>
            <ac:spMk id="18" creationId="{DE6A0514-972E-0BEB-D8FC-C9D41F5CE7F8}"/>
          </ac:spMkLst>
        </pc:spChg>
        <pc:spChg chg="mod">
          <ac:chgData name="Linda Gyllström Krekula" userId="ba52cd01-6005-45b1-bc60-1fff30a0bf6d" providerId="ADAL" clId="{4A9EB30C-B56A-4BC2-8E49-A3037343B13C}" dt="2023-10-04T14:39:53.279" v="8955" actId="1036"/>
          <ac:spMkLst>
            <pc:docMk/>
            <pc:sldMk cId="2467715755" sldId="4210"/>
            <ac:spMk id="19" creationId="{E8507AC6-B9B7-5F3B-2D5A-478BC1FAF296}"/>
          </ac:spMkLst>
        </pc:spChg>
        <pc:spChg chg="mod">
          <ac:chgData name="Linda Gyllström Krekula" userId="ba52cd01-6005-45b1-bc60-1fff30a0bf6d" providerId="ADAL" clId="{4A9EB30C-B56A-4BC2-8E49-A3037343B13C}" dt="2023-10-05T12:17:30.079" v="14231" actId="20577"/>
          <ac:spMkLst>
            <pc:docMk/>
            <pc:sldMk cId="2467715755" sldId="4210"/>
            <ac:spMk id="22" creationId="{DAE14C13-6EF2-6A1E-B747-E656032E888B}"/>
          </ac:spMkLst>
        </pc:spChg>
        <pc:spChg chg="mod">
          <ac:chgData name="Linda Gyllström Krekula" userId="ba52cd01-6005-45b1-bc60-1fff30a0bf6d" providerId="ADAL" clId="{4A9EB30C-B56A-4BC2-8E49-A3037343B13C}" dt="2023-10-04T14:39:10.552" v="8936" actId="1076"/>
          <ac:spMkLst>
            <pc:docMk/>
            <pc:sldMk cId="2467715755" sldId="4210"/>
            <ac:spMk id="31" creationId="{7EB6653B-63A3-B58A-CB17-7A2B34CB2795}"/>
          </ac:spMkLst>
        </pc:spChg>
        <pc:spChg chg="mod">
          <ac:chgData name="Linda Gyllström Krekula" userId="ba52cd01-6005-45b1-bc60-1fff30a0bf6d" providerId="ADAL" clId="{4A9EB30C-B56A-4BC2-8E49-A3037343B13C}" dt="2023-10-04T14:59:22.123" v="9388" actId="113"/>
          <ac:spMkLst>
            <pc:docMk/>
            <pc:sldMk cId="2467715755" sldId="4210"/>
            <ac:spMk id="41" creationId="{D8AA8AFB-FBDE-71FC-32C5-32367E575B58}"/>
          </ac:spMkLst>
        </pc:spChg>
        <pc:cxnChg chg="mod">
          <ac:chgData name="Linda Gyllström Krekula" userId="ba52cd01-6005-45b1-bc60-1fff30a0bf6d" providerId="ADAL" clId="{4A9EB30C-B56A-4BC2-8E49-A3037343B13C}" dt="2023-10-04T14:39:38.947" v="8939" actId="1038"/>
          <ac:cxnSpMkLst>
            <pc:docMk/>
            <pc:sldMk cId="2467715755" sldId="4210"/>
            <ac:cxnSpMk id="44" creationId="{60216AD9-7CF3-7868-80F0-9209FF611B6A}"/>
          </ac:cxnSpMkLst>
        </pc:cxnChg>
        <pc:cxnChg chg="mod">
          <ac:chgData name="Linda Gyllström Krekula" userId="ba52cd01-6005-45b1-bc60-1fff30a0bf6d" providerId="ADAL" clId="{4A9EB30C-B56A-4BC2-8E49-A3037343B13C}" dt="2023-10-04T14:39:45.412" v="8944" actId="1037"/>
          <ac:cxnSpMkLst>
            <pc:docMk/>
            <pc:sldMk cId="2467715755" sldId="4210"/>
            <ac:cxnSpMk id="45" creationId="{0EE86643-DCD5-D150-BFF6-57EA6420E500}"/>
          </ac:cxnSpMkLst>
        </pc:cxnChg>
      </pc:sldChg>
      <pc:sldChg chg="modSp mod">
        <pc:chgData name="Linda Gyllström Krekula" userId="ba52cd01-6005-45b1-bc60-1fff30a0bf6d" providerId="ADAL" clId="{4A9EB30C-B56A-4BC2-8E49-A3037343B13C}" dt="2023-10-04T16:04:44.537" v="12353" actId="20577"/>
        <pc:sldMkLst>
          <pc:docMk/>
          <pc:sldMk cId="2789529414" sldId="4211"/>
        </pc:sldMkLst>
        <pc:spChg chg="mod">
          <ac:chgData name="Linda Gyllström Krekula" userId="ba52cd01-6005-45b1-bc60-1fff30a0bf6d" providerId="ADAL" clId="{4A9EB30C-B56A-4BC2-8E49-A3037343B13C}" dt="2023-10-04T16:04:44.537" v="12353" actId="20577"/>
          <ac:spMkLst>
            <pc:docMk/>
            <pc:sldMk cId="2789529414" sldId="4211"/>
            <ac:spMk id="3" creationId="{9D97DA59-F183-E1C9-8EA5-C89EB1A44BAF}"/>
          </ac:spMkLst>
        </pc:spChg>
      </pc:sldChg>
      <pc:sldChg chg="addSp modSp add mod ord modNotes modNotesTx">
        <pc:chgData name="Linda Gyllström Krekula" userId="ba52cd01-6005-45b1-bc60-1fff30a0bf6d" providerId="ADAL" clId="{4A9EB30C-B56A-4BC2-8E49-A3037343B13C}" dt="2023-10-05T09:38:44.338" v="13692" actId="114"/>
        <pc:sldMkLst>
          <pc:docMk/>
          <pc:sldMk cId="1619515840" sldId="4212"/>
        </pc:sldMkLst>
        <pc:spChg chg="mod">
          <ac:chgData name="Linda Gyllström Krekula" userId="ba52cd01-6005-45b1-bc60-1fff30a0bf6d" providerId="ADAL" clId="{4A9EB30C-B56A-4BC2-8E49-A3037343B13C}" dt="2023-10-04T12:39:25.556" v="4492" actId="1035"/>
          <ac:spMkLst>
            <pc:docMk/>
            <pc:sldMk cId="1619515840" sldId="4212"/>
            <ac:spMk id="2" creationId="{7FBA353C-109B-4F7A-BBE2-C0BFB203E78E}"/>
          </ac:spMkLst>
        </pc:spChg>
        <pc:spChg chg="mod">
          <ac:chgData name="Linda Gyllström Krekula" userId="ba52cd01-6005-45b1-bc60-1fff30a0bf6d" providerId="ADAL" clId="{4A9EB30C-B56A-4BC2-8E49-A3037343B13C}" dt="2023-10-04T12:39:49.912" v="4503" actId="20577"/>
          <ac:spMkLst>
            <pc:docMk/>
            <pc:sldMk cId="1619515840" sldId="4212"/>
            <ac:spMk id="3" creationId="{595EE2D3-1FDD-40BC-9BFA-F9C330721DC6}"/>
          </ac:spMkLst>
        </pc:spChg>
        <pc:picChg chg="add mod">
          <ac:chgData name="Linda Gyllström Krekula" userId="ba52cd01-6005-45b1-bc60-1fff30a0bf6d" providerId="ADAL" clId="{4A9EB30C-B56A-4BC2-8E49-A3037343B13C}" dt="2023-10-04T12:39:33.024" v="4494" actId="1076"/>
          <ac:picMkLst>
            <pc:docMk/>
            <pc:sldMk cId="1619515840" sldId="4212"/>
            <ac:picMk id="5" creationId="{49FF9A03-446C-3BA0-567A-CED15AD7EED0}"/>
          </ac:picMkLst>
        </pc:picChg>
      </pc:sldChg>
      <pc:sldChg chg="addSp modSp new mod modNotes modNotesTx">
        <pc:chgData name="Linda Gyllström Krekula" userId="ba52cd01-6005-45b1-bc60-1fff30a0bf6d" providerId="ADAL" clId="{4A9EB30C-B56A-4BC2-8E49-A3037343B13C}" dt="2023-10-05T13:55:36.854" v="14906" actId="20577"/>
        <pc:sldMkLst>
          <pc:docMk/>
          <pc:sldMk cId="614111771" sldId="4213"/>
        </pc:sldMkLst>
        <pc:spChg chg="mod">
          <ac:chgData name="Linda Gyllström Krekula" userId="ba52cd01-6005-45b1-bc60-1fff30a0bf6d" providerId="ADAL" clId="{4A9EB30C-B56A-4BC2-8E49-A3037343B13C}" dt="2023-10-04T12:35:53.328" v="4363" actId="1036"/>
          <ac:spMkLst>
            <pc:docMk/>
            <pc:sldMk cId="614111771" sldId="4213"/>
            <ac:spMk id="2" creationId="{D8DB0A96-77FE-51B1-9EED-581377E98EF0}"/>
          </ac:spMkLst>
        </pc:spChg>
        <pc:spChg chg="mod">
          <ac:chgData name="Linda Gyllström Krekula" userId="ba52cd01-6005-45b1-bc60-1fff30a0bf6d" providerId="ADAL" clId="{4A9EB30C-B56A-4BC2-8E49-A3037343B13C}" dt="2023-10-05T13:55:36.854" v="14906" actId="20577"/>
          <ac:spMkLst>
            <pc:docMk/>
            <pc:sldMk cId="614111771" sldId="4213"/>
            <ac:spMk id="3" creationId="{1397D417-E995-A12B-6483-C61CD25ECB90}"/>
          </ac:spMkLst>
        </pc:spChg>
        <pc:picChg chg="add mod">
          <ac:chgData name="Linda Gyllström Krekula" userId="ba52cd01-6005-45b1-bc60-1fff30a0bf6d" providerId="ADAL" clId="{4A9EB30C-B56A-4BC2-8E49-A3037343B13C}" dt="2023-10-04T12:36:22.948" v="4372" actId="1076"/>
          <ac:picMkLst>
            <pc:docMk/>
            <pc:sldMk cId="614111771" sldId="4213"/>
            <ac:picMk id="5" creationId="{23F8365D-8E59-4E16-5E0D-F62C7ECF663F}"/>
          </ac:picMkLst>
        </pc:picChg>
      </pc:sldChg>
      <pc:sldChg chg="addSp modSp add mod modNotes modNotesTx">
        <pc:chgData name="Linda Gyllström Krekula" userId="ba52cd01-6005-45b1-bc60-1fff30a0bf6d" providerId="ADAL" clId="{4A9EB30C-B56A-4BC2-8E49-A3037343B13C}" dt="2023-10-05T14:01:24.681" v="14945" actId="790"/>
        <pc:sldMkLst>
          <pc:docMk/>
          <pc:sldMk cId="1447883139" sldId="4214"/>
        </pc:sldMkLst>
        <pc:spChg chg="mod">
          <ac:chgData name="Linda Gyllström Krekula" userId="ba52cd01-6005-45b1-bc60-1fff30a0bf6d" providerId="ADAL" clId="{4A9EB30C-B56A-4BC2-8E49-A3037343B13C}" dt="2023-10-04T12:37:35.095" v="4397" actId="1035"/>
          <ac:spMkLst>
            <pc:docMk/>
            <pc:sldMk cId="1447883139" sldId="4214"/>
            <ac:spMk id="2" creationId="{D8DB0A96-77FE-51B1-9EED-581377E98EF0}"/>
          </ac:spMkLst>
        </pc:spChg>
        <pc:spChg chg="mod">
          <ac:chgData name="Linda Gyllström Krekula" userId="ba52cd01-6005-45b1-bc60-1fff30a0bf6d" providerId="ADAL" clId="{4A9EB30C-B56A-4BC2-8E49-A3037343B13C}" dt="2023-10-05T13:55:50.166" v="14910" actId="20577"/>
          <ac:spMkLst>
            <pc:docMk/>
            <pc:sldMk cId="1447883139" sldId="4214"/>
            <ac:spMk id="3" creationId="{1397D417-E995-A12B-6483-C61CD25ECB90}"/>
          </ac:spMkLst>
        </pc:spChg>
        <pc:picChg chg="add mod">
          <ac:chgData name="Linda Gyllström Krekula" userId="ba52cd01-6005-45b1-bc60-1fff30a0bf6d" providerId="ADAL" clId="{4A9EB30C-B56A-4BC2-8E49-A3037343B13C}" dt="2023-10-04T12:37:35.095" v="4397" actId="1035"/>
          <ac:picMkLst>
            <pc:docMk/>
            <pc:sldMk cId="1447883139" sldId="4214"/>
            <ac:picMk id="5" creationId="{15AC17F0-351A-620D-3213-75E6CE97DCFE}"/>
          </ac:picMkLst>
        </pc:picChg>
      </pc:sldChg>
      <pc:sldChg chg="modSp add mod modNotes modNotesTx">
        <pc:chgData name="Linda Gyllström Krekula" userId="ba52cd01-6005-45b1-bc60-1fff30a0bf6d" providerId="ADAL" clId="{4A9EB30C-B56A-4BC2-8E49-A3037343B13C}" dt="2023-10-05T14:01:36.673" v="14947" actId="790"/>
        <pc:sldMkLst>
          <pc:docMk/>
          <pc:sldMk cId="234549954" sldId="4215"/>
        </pc:sldMkLst>
        <pc:spChg chg="mod">
          <ac:chgData name="Linda Gyllström Krekula" userId="ba52cd01-6005-45b1-bc60-1fff30a0bf6d" providerId="ADAL" clId="{4A9EB30C-B56A-4BC2-8E49-A3037343B13C}" dt="2023-10-04T12:42:51.171" v="4504" actId="113"/>
          <ac:spMkLst>
            <pc:docMk/>
            <pc:sldMk cId="234549954" sldId="4215"/>
            <ac:spMk id="3" creationId="{595EE2D3-1FDD-40BC-9BFA-F9C330721DC6}"/>
          </ac:spMkLst>
        </pc:spChg>
      </pc:sldChg>
      <pc:sldChg chg="addSp modSp new mod modNotes modNotesTx">
        <pc:chgData name="Linda Gyllström Krekula" userId="ba52cd01-6005-45b1-bc60-1fff30a0bf6d" providerId="ADAL" clId="{4A9EB30C-B56A-4BC2-8E49-A3037343B13C}" dt="2023-10-05T13:56:43.349" v="14914" actId="20577"/>
        <pc:sldMkLst>
          <pc:docMk/>
          <pc:sldMk cId="15886993" sldId="4216"/>
        </pc:sldMkLst>
        <pc:spChg chg="mod">
          <ac:chgData name="Linda Gyllström Krekula" userId="ba52cd01-6005-45b1-bc60-1fff30a0bf6d" providerId="ADAL" clId="{4A9EB30C-B56A-4BC2-8E49-A3037343B13C}" dt="2023-10-04T15:57:17.778" v="12240" actId="6549"/>
          <ac:spMkLst>
            <pc:docMk/>
            <pc:sldMk cId="15886993" sldId="4216"/>
            <ac:spMk id="2" creationId="{E4C86795-EF24-ABDB-91E0-0308024488A2}"/>
          </ac:spMkLst>
        </pc:spChg>
        <pc:spChg chg="mod">
          <ac:chgData name="Linda Gyllström Krekula" userId="ba52cd01-6005-45b1-bc60-1fff30a0bf6d" providerId="ADAL" clId="{4A9EB30C-B56A-4BC2-8E49-A3037343B13C}" dt="2023-10-05T13:56:43.349" v="14914" actId="20577"/>
          <ac:spMkLst>
            <pc:docMk/>
            <pc:sldMk cId="15886993" sldId="4216"/>
            <ac:spMk id="3" creationId="{9903BCBC-BB91-4A64-16CB-6C8955084D42}"/>
          </ac:spMkLst>
        </pc:spChg>
        <pc:picChg chg="add mod">
          <ac:chgData name="Linda Gyllström Krekula" userId="ba52cd01-6005-45b1-bc60-1fff30a0bf6d" providerId="ADAL" clId="{4A9EB30C-B56A-4BC2-8E49-A3037343B13C}" dt="2023-10-04T13:55:55.826" v="7506" actId="1076"/>
          <ac:picMkLst>
            <pc:docMk/>
            <pc:sldMk cId="15886993" sldId="4216"/>
            <ac:picMk id="5" creationId="{224FE915-1977-DF6E-ABA7-51992FB9CC8E}"/>
          </ac:picMkLst>
        </pc:picChg>
      </pc:sldChg>
      <pc:sldChg chg="addSp modSp new modNotesTx">
        <pc:chgData name="Linda Gyllström Krekula" userId="ba52cd01-6005-45b1-bc60-1fff30a0bf6d" providerId="ADAL" clId="{4A9EB30C-B56A-4BC2-8E49-A3037343B13C}" dt="2023-10-05T12:21:45.310" v="14362" actId="20577"/>
        <pc:sldMkLst>
          <pc:docMk/>
          <pc:sldMk cId="724727379" sldId="4217"/>
        </pc:sldMkLst>
        <pc:spChg chg="add mod">
          <ac:chgData name="Linda Gyllström Krekula" userId="ba52cd01-6005-45b1-bc60-1fff30a0bf6d" providerId="ADAL" clId="{4A9EB30C-B56A-4BC2-8E49-A3037343B13C}" dt="2023-10-04T15:11:03.845" v="9492"/>
          <ac:spMkLst>
            <pc:docMk/>
            <pc:sldMk cId="724727379" sldId="4217"/>
            <ac:spMk id="6" creationId="{66B433B3-2A9A-AC00-22C9-121AD4233A8A}"/>
          </ac:spMkLst>
        </pc:spChg>
        <pc:picChg chg="add mod">
          <ac:chgData name="Linda Gyllström Krekula" userId="ba52cd01-6005-45b1-bc60-1fff30a0bf6d" providerId="ADAL" clId="{4A9EB30C-B56A-4BC2-8E49-A3037343B13C}" dt="2023-10-04T15:10:52.581" v="9491"/>
          <ac:picMkLst>
            <pc:docMk/>
            <pc:sldMk cId="724727379" sldId="4217"/>
            <ac:picMk id="2" creationId="{DBD8672A-2598-CBD5-CC50-CA0C48EDD58A}"/>
          </ac:picMkLst>
        </pc:picChg>
        <pc:picChg chg="add mod">
          <ac:chgData name="Linda Gyllström Krekula" userId="ba52cd01-6005-45b1-bc60-1fff30a0bf6d" providerId="ADAL" clId="{4A9EB30C-B56A-4BC2-8E49-A3037343B13C}" dt="2023-10-04T15:10:52.581" v="9491"/>
          <ac:picMkLst>
            <pc:docMk/>
            <pc:sldMk cId="724727379" sldId="4217"/>
            <ac:picMk id="3" creationId="{0F880025-63D6-C207-3809-11E66283A765}"/>
          </ac:picMkLst>
        </pc:picChg>
        <pc:picChg chg="add mod">
          <ac:chgData name="Linda Gyllström Krekula" userId="ba52cd01-6005-45b1-bc60-1fff30a0bf6d" providerId="ADAL" clId="{4A9EB30C-B56A-4BC2-8E49-A3037343B13C}" dt="2023-10-04T15:10:52.581" v="9491"/>
          <ac:picMkLst>
            <pc:docMk/>
            <pc:sldMk cId="724727379" sldId="4217"/>
            <ac:picMk id="4" creationId="{A639414F-F292-930E-DF57-F0E729AC8D49}"/>
          </ac:picMkLst>
        </pc:picChg>
        <pc:picChg chg="add mod">
          <ac:chgData name="Linda Gyllström Krekula" userId="ba52cd01-6005-45b1-bc60-1fff30a0bf6d" providerId="ADAL" clId="{4A9EB30C-B56A-4BC2-8E49-A3037343B13C}" dt="2023-10-04T15:10:52.581" v="9491"/>
          <ac:picMkLst>
            <pc:docMk/>
            <pc:sldMk cId="724727379" sldId="4217"/>
            <ac:picMk id="5" creationId="{8E7A8863-69A5-BD69-7FD4-D8913DF9F163}"/>
          </ac:picMkLst>
        </pc:picChg>
      </pc:sldChg>
      <pc:sldChg chg="addSp modSp new mod">
        <pc:chgData name="Linda Gyllström Krekula" userId="ba52cd01-6005-45b1-bc60-1fff30a0bf6d" providerId="ADAL" clId="{4A9EB30C-B56A-4BC2-8E49-A3037343B13C}" dt="2023-10-04T15:33:03.833" v="10940" actId="21"/>
        <pc:sldMkLst>
          <pc:docMk/>
          <pc:sldMk cId="3453029747" sldId="4218"/>
        </pc:sldMkLst>
        <pc:spChg chg="mod">
          <ac:chgData name="Linda Gyllström Krekula" userId="ba52cd01-6005-45b1-bc60-1fff30a0bf6d" providerId="ADAL" clId="{4A9EB30C-B56A-4BC2-8E49-A3037343B13C}" dt="2023-10-04T15:25:46.590" v="10635" actId="1076"/>
          <ac:spMkLst>
            <pc:docMk/>
            <pc:sldMk cId="3453029747" sldId="4218"/>
            <ac:spMk id="2" creationId="{E1E1B2DE-B7A5-F9E2-B573-39B03DDB7247}"/>
          </ac:spMkLst>
        </pc:spChg>
        <pc:spChg chg="mod">
          <ac:chgData name="Linda Gyllström Krekula" userId="ba52cd01-6005-45b1-bc60-1fff30a0bf6d" providerId="ADAL" clId="{4A9EB30C-B56A-4BC2-8E49-A3037343B13C}" dt="2023-10-04T15:33:03.833" v="10940" actId="21"/>
          <ac:spMkLst>
            <pc:docMk/>
            <pc:sldMk cId="3453029747" sldId="4218"/>
            <ac:spMk id="3" creationId="{D0B9692C-C801-12EE-671C-207F9DA52196}"/>
          </ac:spMkLst>
        </pc:spChg>
        <pc:picChg chg="add mod">
          <ac:chgData name="Linda Gyllström Krekula" userId="ba52cd01-6005-45b1-bc60-1fff30a0bf6d" providerId="ADAL" clId="{4A9EB30C-B56A-4BC2-8E49-A3037343B13C}" dt="2023-10-04T15:25:55.494" v="10640" actId="1037"/>
          <ac:picMkLst>
            <pc:docMk/>
            <pc:sldMk cId="3453029747" sldId="4218"/>
            <ac:picMk id="5" creationId="{3E5F82AB-D66C-68FE-7A85-9FB641988B24}"/>
          </ac:picMkLst>
        </pc:picChg>
      </pc:sldChg>
      <pc:sldChg chg="addSp delSp modSp new mod">
        <pc:chgData name="Linda Gyllström Krekula" userId="ba52cd01-6005-45b1-bc60-1fff30a0bf6d" providerId="ADAL" clId="{4A9EB30C-B56A-4BC2-8E49-A3037343B13C}" dt="2023-10-04T15:31:16.316" v="10832" actId="20577"/>
        <pc:sldMkLst>
          <pc:docMk/>
          <pc:sldMk cId="268256051" sldId="4219"/>
        </pc:sldMkLst>
        <pc:spChg chg="del">
          <ac:chgData name="Linda Gyllström Krekula" userId="ba52cd01-6005-45b1-bc60-1fff30a0bf6d" providerId="ADAL" clId="{4A9EB30C-B56A-4BC2-8E49-A3037343B13C}" dt="2023-10-04T15:29:19.480" v="10828" actId="478"/>
          <ac:spMkLst>
            <pc:docMk/>
            <pc:sldMk cId="268256051" sldId="4219"/>
            <ac:spMk id="2" creationId="{150FCFEF-78E5-F0CF-CFCF-51F45CCF91F5}"/>
          </ac:spMkLst>
        </pc:spChg>
        <pc:spChg chg="mod">
          <ac:chgData name="Linda Gyllström Krekula" userId="ba52cd01-6005-45b1-bc60-1fff30a0bf6d" providerId="ADAL" clId="{4A9EB30C-B56A-4BC2-8E49-A3037343B13C}" dt="2023-10-04T15:31:16.316" v="10832" actId="20577"/>
          <ac:spMkLst>
            <pc:docMk/>
            <pc:sldMk cId="268256051" sldId="4219"/>
            <ac:spMk id="3" creationId="{8F80096E-206E-5086-91A6-7BFE0D30CD07}"/>
          </ac:spMkLst>
        </pc:spChg>
        <pc:picChg chg="add mod">
          <ac:chgData name="Linda Gyllström Krekula" userId="ba52cd01-6005-45b1-bc60-1fff30a0bf6d" providerId="ADAL" clId="{4A9EB30C-B56A-4BC2-8E49-A3037343B13C}" dt="2023-10-04T15:31:09.370" v="10831" actId="1076"/>
          <ac:picMkLst>
            <pc:docMk/>
            <pc:sldMk cId="268256051" sldId="4219"/>
            <ac:picMk id="5" creationId="{88AC7038-9F98-00DA-7A80-906EE6F592AF}"/>
          </ac:picMkLst>
        </pc:picChg>
      </pc:sldChg>
      <pc:sldChg chg="modSp add mod">
        <pc:chgData name="Linda Gyllström Krekula" userId="ba52cd01-6005-45b1-bc60-1fff30a0bf6d" providerId="ADAL" clId="{4A9EB30C-B56A-4BC2-8E49-A3037343B13C}" dt="2023-10-04T16:01:39.775" v="12256" actId="6549"/>
        <pc:sldMkLst>
          <pc:docMk/>
          <pc:sldMk cId="1483898495" sldId="4220"/>
        </pc:sldMkLst>
        <pc:spChg chg="mod">
          <ac:chgData name="Linda Gyllström Krekula" userId="ba52cd01-6005-45b1-bc60-1fff30a0bf6d" providerId="ADAL" clId="{4A9EB30C-B56A-4BC2-8E49-A3037343B13C}" dt="2023-10-04T15:33:50.397" v="10955" actId="20577"/>
          <ac:spMkLst>
            <pc:docMk/>
            <pc:sldMk cId="1483898495" sldId="4220"/>
            <ac:spMk id="2" creationId="{E1E1B2DE-B7A5-F9E2-B573-39B03DDB7247}"/>
          </ac:spMkLst>
        </pc:spChg>
        <pc:spChg chg="mod">
          <ac:chgData name="Linda Gyllström Krekula" userId="ba52cd01-6005-45b1-bc60-1fff30a0bf6d" providerId="ADAL" clId="{4A9EB30C-B56A-4BC2-8E49-A3037343B13C}" dt="2023-10-04T16:01:39.775" v="12256" actId="6549"/>
          <ac:spMkLst>
            <pc:docMk/>
            <pc:sldMk cId="1483898495" sldId="4220"/>
            <ac:spMk id="3" creationId="{D0B9692C-C801-12EE-671C-207F9DA52196}"/>
          </ac:spMkLst>
        </pc:spChg>
        <pc:picChg chg="mod">
          <ac:chgData name="Linda Gyllström Krekula" userId="ba52cd01-6005-45b1-bc60-1fff30a0bf6d" providerId="ADAL" clId="{4A9EB30C-B56A-4BC2-8E49-A3037343B13C}" dt="2023-10-04T15:34:21.469" v="10956" actId="14826"/>
          <ac:picMkLst>
            <pc:docMk/>
            <pc:sldMk cId="1483898495" sldId="4220"/>
            <ac:picMk id="5" creationId="{3E5F82AB-D66C-68FE-7A85-9FB641988B24}"/>
          </ac:picMkLst>
        </pc:picChg>
      </pc:sldChg>
      <pc:sldChg chg="modSp add mod ord">
        <pc:chgData name="Linda Gyllström Krekula" userId="ba52cd01-6005-45b1-bc60-1fff30a0bf6d" providerId="ADAL" clId="{4A9EB30C-B56A-4BC2-8E49-A3037343B13C}" dt="2023-10-05T13:59:09.954" v="14939" actId="6549"/>
        <pc:sldMkLst>
          <pc:docMk/>
          <pc:sldMk cId="1360041937" sldId="4221"/>
        </pc:sldMkLst>
        <pc:spChg chg="mod">
          <ac:chgData name="Linda Gyllström Krekula" userId="ba52cd01-6005-45b1-bc60-1fff30a0bf6d" providerId="ADAL" clId="{4A9EB30C-B56A-4BC2-8E49-A3037343B13C}" dt="2023-10-05T13:59:09.954" v="14939" actId="6549"/>
          <ac:spMkLst>
            <pc:docMk/>
            <pc:sldMk cId="1360041937" sldId="4221"/>
            <ac:spMk id="3" creationId="{8F80096E-206E-5086-91A6-7BFE0D30CD07}"/>
          </ac:spMkLst>
        </pc:spChg>
      </pc:sldChg>
      <pc:sldChg chg="addSp modSp add mod ord modNotesTx">
        <pc:chgData name="Linda Gyllström Krekula" userId="ba52cd01-6005-45b1-bc60-1fff30a0bf6d" providerId="ADAL" clId="{4A9EB30C-B56A-4BC2-8E49-A3037343B13C}" dt="2023-10-05T09:20:37.245" v="13197" actId="20577"/>
        <pc:sldMkLst>
          <pc:docMk/>
          <pc:sldMk cId="3035836594" sldId="4222"/>
        </pc:sldMkLst>
        <pc:spChg chg="mod">
          <ac:chgData name="Linda Gyllström Krekula" userId="ba52cd01-6005-45b1-bc60-1fff30a0bf6d" providerId="ADAL" clId="{4A9EB30C-B56A-4BC2-8E49-A3037343B13C}" dt="2023-10-05T09:20:37.245" v="13197" actId="20577"/>
          <ac:spMkLst>
            <pc:docMk/>
            <pc:sldMk cId="3035836594" sldId="4222"/>
            <ac:spMk id="2" creationId="{7FBA353C-109B-4F7A-BBE2-C0BFB203E78E}"/>
          </ac:spMkLst>
        </pc:spChg>
        <pc:spChg chg="mod">
          <ac:chgData name="Linda Gyllström Krekula" userId="ba52cd01-6005-45b1-bc60-1fff30a0bf6d" providerId="ADAL" clId="{4A9EB30C-B56A-4BC2-8E49-A3037343B13C}" dt="2023-10-05T08:52:54.473" v="12476" actId="20577"/>
          <ac:spMkLst>
            <pc:docMk/>
            <pc:sldMk cId="3035836594" sldId="4222"/>
            <ac:spMk id="3" creationId="{595EE2D3-1FDD-40BC-9BFA-F9C330721DC6}"/>
          </ac:spMkLst>
        </pc:spChg>
        <pc:picChg chg="add mod">
          <ac:chgData name="Linda Gyllström Krekula" userId="ba52cd01-6005-45b1-bc60-1fff30a0bf6d" providerId="ADAL" clId="{4A9EB30C-B56A-4BC2-8E49-A3037343B13C}" dt="2023-10-04T15:51:28.448" v="11997" actId="207"/>
          <ac:picMkLst>
            <pc:docMk/>
            <pc:sldMk cId="3035836594" sldId="4222"/>
            <ac:picMk id="5" creationId="{87FECE54-E208-6D31-B94E-FB7209D5B37C}"/>
          </ac:picMkLst>
        </pc:picChg>
      </pc:sldChg>
      <pc:sldChg chg="addSp delSp modSp new mod ord">
        <pc:chgData name="Linda Gyllström Krekula" userId="ba52cd01-6005-45b1-bc60-1fff30a0bf6d" providerId="ADAL" clId="{4A9EB30C-B56A-4BC2-8E49-A3037343B13C}" dt="2023-10-05T09:20:23.949" v="13195" actId="1440"/>
        <pc:sldMkLst>
          <pc:docMk/>
          <pc:sldMk cId="1415026555" sldId="4223"/>
        </pc:sldMkLst>
        <pc:spChg chg="mod">
          <ac:chgData name="Linda Gyllström Krekula" userId="ba52cd01-6005-45b1-bc60-1fff30a0bf6d" providerId="ADAL" clId="{4A9EB30C-B56A-4BC2-8E49-A3037343B13C}" dt="2023-10-05T09:19:30.167" v="13186" actId="1076"/>
          <ac:spMkLst>
            <pc:docMk/>
            <pc:sldMk cId="1415026555" sldId="4223"/>
            <ac:spMk id="2" creationId="{87A629D3-D2B3-FA63-7C61-7EA5DC24537F}"/>
          </ac:spMkLst>
        </pc:spChg>
        <pc:spChg chg="del">
          <ac:chgData name="Linda Gyllström Krekula" userId="ba52cd01-6005-45b1-bc60-1fff30a0bf6d" providerId="ADAL" clId="{4A9EB30C-B56A-4BC2-8E49-A3037343B13C}" dt="2023-10-04T16:08:25.905" v="12428" actId="478"/>
          <ac:spMkLst>
            <pc:docMk/>
            <pc:sldMk cId="1415026555" sldId="4223"/>
            <ac:spMk id="3" creationId="{C8095EEE-5698-8CAD-8FEE-BC1E1C00C703}"/>
          </ac:spMkLst>
        </pc:spChg>
        <pc:picChg chg="add mod">
          <ac:chgData name="Linda Gyllström Krekula" userId="ba52cd01-6005-45b1-bc60-1fff30a0bf6d" providerId="ADAL" clId="{4A9EB30C-B56A-4BC2-8E49-A3037343B13C}" dt="2023-10-05T09:20:23.949" v="13195" actId="1440"/>
          <ac:picMkLst>
            <pc:docMk/>
            <pc:sldMk cId="1415026555" sldId="4223"/>
            <ac:picMk id="5" creationId="{0A589299-2444-CCA3-966C-DF15F39AF3B4}"/>
          </ac:picMkLst>
        </pc:picChg>
      </pc:sldChg>
      <pc:sldChg chg="modSp add mod ord">
        <pc:chgData name="Linda Gyllström Krekula" userId="ba52cd01-6005-45b1-bc60-1fff30a0bf6d" providerId="ADAL" clId="{4A9EB30C-B56A-4BC2-8E49-A3037343B13C}" dt="2023-10-05T13:57:55.289" v="14917" actId="255"/>
        <pc:sldMkLst>
          <pc:docMk/>
          <pc:sldMk cId="3276857018" sldId="4224"/>
        </pc:sldMkLst>
        <pc:spChg chg="mod">
          <ac:chgData name="Linda Gyllström Krekula" userId="ba52cd01-6005-45b1-bc60-1fff30a0bf6d" providerId="ADAL" clId="{4A9EB30C-B56A-4BC2-8E49-A3037343B13C}" dt="2023-10-05T08:55:48.403" v="12522" actId="20577"/>
          <ac:spMkLst>
            <pc:docMk/>
            <pc:sldMk cId="3276857018" sldId="4224"/>
            <ac:spMk id="2" creationId="{7FBA353C-109B-4F7A-BBE2-C0BFB203E78E}"/>
          </ac:spMkLst>
        </pc:spChg>
        <pc:spChg chg="mod">
          <ac:chgData name="Linda Gyllström Krekula" userId="ba52cd01-6005-45b1-bc60-1fff30a0bf6d" providerId="ADAL" clId="{4A9EB30C-B56A-4BC2-8E49-A3037343B13C}" dt="2023-10-05T13:57:55.289" v="14917" actId="255"/>
          <ac:spMkLst>
            <pc:docMk/>
            <pc:sldMk cId="3276857018" sldId="4224"/>
            <ac:spMk id="3" creationId="{595EE2D3-1FDD-40BC-9BFA-F9C330721DC6}"/>
          </ac:spMkLst>
        </pc:spChg>
      </pc:sldChg>
      <pc:sldMasterChg chg="modSp mod setBg">
        <pc:chgData name="Linda Gyllström Krekula" userId="ba52cd01-6005-45b1-bc60-1fff30a0bf6d" providerId="ADAL" clId="{4A9EB30C-B56A-4BC2-8E49-A3037343B13C}" dt="2023-10-05T12:48:28.030" v="14782" actId="208"/>
        <pc:sldMasterMkLst>
          <pc:docMk/>
          <pc:sldMasterMk cId="1943254398" sldId="2147483979"/>
        </pc:sldMasterMkLst>
        <pc:spChg chg="mod">
          <ac:chgData name="Linda Gyllström Krekula" userId="ba52cd01-6005-45b1-bc60-1fff30a0bf6d" providerId="ADAL" clId="{4A9EB30C-B56A-4BC2-8E49-A3037343B13C}" dt="2023-10-05T12:09:09.569" v="14224" actId="207"/>
          <ac:spMkLst>
            <pc:docMk/>
            <pc:sldMasterMk cId="1943254398" sldId="2147483979"/>
            <ac:spMk id="7" creationId="{ABFF817B-E081-4FF2-BDC0-FB77F43DB780}"/>
          </ac:spMkLst>
        </pc:spChg>
        <pc:cxnChg chg="mod">
          <ac:chgData name="Linda Gyllström Krekula" userId="ba52cd01-6005-45b1-bc60-1fff30a0bf6d" providerId="ADAL" clId="{4A9EB30C-B56A-4BC2-8E49-A3037343B13C}" dt="2023-10-05T12:48:28.030" v="14782" actId="208"/>
          <ac:cxnSpMkLst>
            <pc:docMk/>
            <pc:sldMasterMk cId="1943254398" sldId="2147483979"/>
            <ac:cxnSpMk id="12" creationId="{8A365ACE-874A-4FF2-ACFD-6BAE7D8B6302}"/>
          </ac:cxnSpMkLst>
        </pc:cxnChg>
      </pc:sldMasterChg>
      <pc:sldMasterChg chg="delSp mod modSldLayout">
        <pc:chgData name="Linda Gyllström Krekula" userId="ba52cd01-6005-45b1-bc60-1fff30a0bf6d" providerId="ADAL" clId="{4A9EB30C-B56A-4BC2-8E49-A3037343B13C}" dt="2023-10-05T12:08:13.209" v="14223" actId="478"/>
        <pc:sldMasterMkLst>
          <pc:docMk/>
          <pc:sldMasterMk cId="1104452546" sldId="2147483982"/>
        </pc:sldMasterMkLst>
        <pc:spChg chg="del">
          <ac:chgData name="Linda Gyllström Krekula" userId="ba52cd01-6005-45b1-bc60-1fff30a0bf6d" providerId="ADAL" clId="{4A9EB30C-B56A-4BC2-8E49-A3037343B13C}" dt="2023-10-05T12:08:13.209" v="14223" actId="478"/>
          <ac:spMkLst>
            <pc:docMk/>
            <pc:sldMasterMk cId="1104452546" sldId="2147483982"/>
            <ac:spMk id="7" creationId="{3105C05B-2A22-412B-B873-9F9B860058C5}"/>
          </ac:spMkLst>
        </pc:spChg>
        <pc:sldLayoutChg chg="setBg">
          <pc:chgData name="Linda Gyllström Krekula" userId="ba52cd01-6005-45b1-bc60-1fff30a0bf6d" providerId="ADAL" clId="{4A9EB30C-B56A-4BC2-8E49-A3037343B13C}" dt="2023-10-05T12:07:56.186" v="14222"/>
          <pc:sldLayoutMkLst>
            <pc:docMk/>
            <pc:sldMasterMk cId="1104452546" sldId="2147483982"/>
            <pc:sldLayoutMk cId="3090155511" sldId="2147483984"/>
          </pc:sldLayoutMkLst>
        </pc:sldLayoutChg>
      </pc:sldMasterChg>
    </pc:docChg>
  </pc:docChgLst>
  <pc:docChgLst>
    <pc:chgData name="Linda Gyllström Krekula" userId="ba52cd01-6005-45b1-bc60-1fff30a0bf6d" providerId="ADAL" clId="{519E57B8-5905-444C-BB17-B5D1D2AD7FEA}"/>
    <pc:docChg chg="undo custSel addSld delSld modSld">
      <pc:chgData name="Linda Gyllström Krekula" userId="ba52cd01-6005-45b1-bc60-1fff30a0bf6d" providerId="ADAL" clId="{519E57B8-5905-444C-BB17-B5D1D2AD7FEA}" dt="2023-10-02T13:10:54.388" v="4097" actId="1076"/>
      <pc:docMkLst>
        <pc:docMk/>
      </pc:docMkLst>
      <pc:sldChg chg="addSp delSp modSp">
        <pc:chgData name="Linda Gyllström Krekula" userId="ba52cd01-6005-45b1-bc60-1fff30a0bf6d" providerId="ADAL" clId="{519E57B8-5905-444C-BB17-B5D1D2AD7FEA}" dt="2023-10-02T11:14:38.706" v="2959"/>
        <pc:sldMkLst>
          <pc:docMk/>
          <pc:sldMk cId="1759718805" sldId="289"/>
        </pc:sldMkLst>
        <pc:spChg chg="add del mod">
          <ac:chgData name="Linda Gyllström Krekula" userId="ba52cd01-6005-45b1-bc60-1fff30a0bf6d" providerId="ADAL" clId="{519E57B8-5905-444C-BB17-B5D1D2AD7FEA}" dt="2023-10-02T11:14:38.706" v="2959"/>
          <ac:spMkLst>
            <pc:docMk/>
            <pc:sldMk cId="1759718805" sldId="289"/>
            <ac:spMk id="4" creationId="{18BEC035-E655-4526-D7D9-D46EBBC9A1BD}"/>
          </ac:spMkLst>
        </pc:spChg>
      </pc:sldChg>
      <pc:sldChg chg="modSp mod modNotesTx">
        <pc:chgData name="Linda Gyllström Krekula" userId="ba52cd01-6005-45b1-bc60-1fff30a0bf6d" providerId="ADAL" clId="{519E57B8-5905-444C-BB17-B5D1D2AD7FEA}" dt="2023-10-02T11:12:07.673" v="2892" actId="6549"/>
        <pc:sldMkLst>
          <pc:docMk/>
          <pc:sldMk cId="502409239" sldId="319"/>
        </pc:sldMkLst>
        <pc:spChg chg="mod">
          <ac:chgData name="Linda Gyllström Krekula" userId="ba52cd01-6005-45b1-bc60-1fff30a0bf6d" providerId="ADAL" clId="{519E57B8-5905-444C-BB17-B5D1D2AD7FEA}" dt="2023-10-02T09:31:07.025" v="331" actId="1076"/>
          <ac:spMkLst>
            <pc:docMk/>
            <pc:sldMk cId="502409239" sldId="319"/>
            <ac:spMk id="2" creationId="{DB219355-45C3-BF70-EA43-327F54A10035}"/>
          </ac:spMkLst>
        </pc:spChg>
        <pc:spChg chg="mod">
          <ac:chgData name="Linda Gyllström Krekula" userId="ba52cd01-6005-45b1-bc60-1fff30a0bf6d" providerId="ADAL" clId="{519E57B8-5905-444C-BB17-B5D1D2AD7FEA}" dt="2023-10-02T11:12:07.673" v="2892" actId="6549"/>
          <ac:spMkLst>
            <pc:docMk/>
            <pc:sldMk cId="502409239" sldId="319"/>
            <ac:spMk id="3" creationId="{5821806B-DC21-D77B-20B2-27532D93E132}"/>
          </ac:spMkLst>
        </pc:spChg>
        <pc:spChg chg="mod">
          <ac:chgData name="Linda Gyllström Krekula" userId="ba52cd01-6005-45b1-bc60-1fff30a0bf6d" providerId="ADAL" clId="{519E57B8-5905-444C-BB17-B5D1D2AD7FEA}" dt="2023-10-02T09:31:36.363" v="351" actId="1035"/>
          <ac:spMkLst>
            <pc:docMk/>
            <pc:sldMk cId="502409239" sldId="319"/>
            <ac:spMk id="7" creationId="{6A649255-784D-EB01-0A27-7CC566E4ADBB}"/>
          </ac:spMkLst>
        </pc:spChg>
        <pc:spChg chg="mod">
          <ac:chgData name="Linda Gyllström Krekula" userId="ba52cd01-6005-45b1-bc60-1fff30a0bf6d" providerId="ADAL" clId="{519E57B8-5905-444C-BB17-B5D1D2AD7FEA}" dt="2023-10-02T09:31:57.976" v="363" actId="1038"/>
          <ac:spMkLst>
            <pc:docMk/>
            <pc:sldMk cId="502409239" sldId="319"/>
            <ac:spMk id="8" creationId="{D2ABEC9C-096C-8598-BF8D-AF4EF3CF7D27}"/>
          </ac:spMkLst>
        </pc:spChg>
        <pc:picChg chg="mod">
          <ac:chgData name="Linda Gyllström Krekula" userId="ba52cd01-6005-45b1-bc60-1fff30a0bf6d" providerId="ADAL" clId="{519E57B8-5905-444C-BB17-B5D1D2AD7FEA}" dt="2023-10-02T09:30:39.215" v="299" actId="1038"/>
          <ac:picMkLst>
            <pc:docMk/>
            <pc:sldMk cId="502409239" sldId="319"/>
            <ac:picMk id="6" creationId="{510B4EDB-777D-78BC-B987-5C1484799643}"/>
          </ac:picMkLst>
        </pc:picChg>
      </pc:sldChg>
      <pc:sldChg chg="modNotesTx">
        <pc:chgData name="Linda Gyllström Krekula" userId="ba52cd01-6005-45b1-bc60-1fff30a0bf6d" providerId="ADAL" clId="{519E57B8-5905-444C-BB17-B5D1D2AD7FEA}" dt="2023-10-02T11:05:40.393" v="2810" actId="20577"/>
        <pc:sldMkLst>
          <pc:docMk/>
          <pc:sldMk cId="2594259576" sldId="329"/>
        </pc:sldMkLst>
      </pc:sldChg>
      <pc:sldChg chg="modSp mod">
        <pc:chgData name="Linda Gyllström Krekula" userId="ba52cd01-6005-45b1-bc60-1fff30a0bf6d" providerId="ADAL" clId="{519E57B8-5905-444C-BB17-B5D1D2AD7FEA}" dt="2023-10-02T11:07:38.698" v="2817" actId="113"/>
        <pc:sldMkLst>
          <pc:docMk/>
          <pc:sldMk cId="1975731674" sldId="335"/>
        </pc:sldMkLst>
        <pc:graphicFrameChg chg="mod modGraphic">
          <ac:chgData name="Linda Gyllström Krekula" userId="ba52cd01-6005-45b1-bc60-1fff30a0bf6d" providerId="ADAL" clId="{519E57B8-5905-444C-BB17-B5D1D2AD7FEA}" dt="2023-10-02T11:07:38.698" v="2817" actId="113"/>
          <ac:graphicFrameMkLst>
            <pc:docMk/>
            <pc:sldMk cId="1975731674" sldId="335"/>
            <ac:graphicFrameMk id="2" creationId="{45419B80-912C-F22F-9960-1FED51055586}"/>
          </ac:graphicFrameMkLst>
        </pc:graphicFrameChg>
      </pc:sldChg>
      <pc:sldChg chg="modSp mod modNotesTx">
        <pc:chgData name="Linda Gyllström Krekula" userId="ba52cd01-6005-45b1-bc60-1fff30a0bf6d" providerId="ADAL" clId="{519E57B8-5905-444C-BB17-B5D1D2AD7FEA}" dt="2023-10-02T11:21:56.295" v="3388" actId="113"/>
        <pc:sldMkLst>
          <pc:docMk/>
          <pc:sldMk cId="1830982748" sldId="338"/>
        </pc:sldMkLst>
        <pc:spChg chg="mod">
          <ac:chgData name="Linda Gyllström Krekula" userId="ba52cd01-6005-45b1-bc60-1fff30a0bf6d" providerId="ADAL" clId="{519E57B8-5905-444C-BB17-B5D1D2AD7FEA}" dt="2023-10-02T11:21:56.295" v="3388" actId="113"/>
          <ac:spMkLst>
            <pc:docMk/>
            <pc:sldMk cId="1830982748" sldId="338"/>
            <ac:spMk id="2" creationId="{7FBA353C-109B-4F7A-BBE2-C0BFB203E78E}"/>
          </ac:spMkLst>
        </pc:spChg>
        <pc:spChg chg="mod">
          <ac:chgData name="Linda Gyllström Krekula" userId="ba52cd01-6005-45b1-bc60-1fff30a0bf6d" providerId="ADAL" clId="{519E57B8-5905-444C-BB17-B5D1D2AD7FEA}" dt="2023-10-02T09:26:42.374" v="254" actId="1076"/>
          <ac:spMkLst>
            <pc:docMk/>
            <pc:sldMk cId="1830982748" sldId="338"/>
            <ac:spMk id="3" creationId="{595EE2D3-1FDD-40BC-9BFA-F9C330721DC6}"/>
          </ac:spMkLst>
        </pc:spChg>
        <pc:picChg chg="mod">
          <ac:chgData name="Linda Gyllström Krekula" userId="ba52cd01-6005-45b1-bc60-1fff30a0bf6d" providerId="ADAL" clId="{519E57B8-5905-444C-BB17-B5D1D2AD7FEA}" dt="2023-10-02T09:26:47.524" v="255" actId="1076"/>
          <ac:picMkLst>
            <pc:docMk/>
            <pc:sldMk cId="1830982748" sldId="338"/>
            <ac:picMk id="1026" creationId="{401B6887-8EF1-0E2C-E6B9-EA4197761360}"/>
          </ac:picMkLst>
        </pc:picChg>
      </pc:sldChg>
      <pc:sldChg chg="modSp mod modNotes modNotesTx">
        <pc:chgData name="Linda Gyllström Krekula" userId="ba52cd01-6005-45b1-bc60-1fff30a0bf6d" providerId="ADAL" clId="{519E57B8-5905-444C-BB17-B5D1D2AD7FEA}" dt="2023-10-02T13:04:26.792" v="3953" actId="255"/>
        <pc:sldMkLst>
          <pc:docMk/>
          <pc:sldMk cId="2136995865" sldId="340"/>
        </pc:sldMkLst>
        <pc:spChg chg="mod">
          <ac:chgData name="Linda Gyllström Krekula" userId="ba52cd01-6005-45b1-bc60-1fff30a0bf6d" providerId="ADAL" clId="{519E57B8-5905-444C-BB17-B5D1D2AD7FEA}" dt="2023-10-02T13:04:26.792" v="3953" actId="255"/>
          <ac:spMkLst>
            <pc:docMk/>
            <pc:sldMk cId="2136995865" sldId="340"/>
            <ac:spMk id="2" creationId="{7FBA353C-109B-4F7A-BBE2-C0BFB203E78E}"/>
          </ac:spMkLst>
        </pc:spChg>
      </pc:sldChg>
      <pc:sldChg chg="modSp mod">
        <pc:chgData name="Linda Gyllström Krekula" userId="ba52cd01-6005-45b1-bc60-1fff30a0bf6d" providerId="ADAL" clId="{519E57B8-5905-444C-BB17-B5D1D2AD7FEA}" dt="2023-10-02T09:46:30.807" v="1052" actId="1036"/>
        <pc:sldMkLst>
          <pc:docMk/>
          <pc:sldMk cId="4024687845" sldId="344"/>
        </pc:sldMkLst>
        <pc:spChg chg="mod">
          <ac:chgData name="Linda Gyllström Krekula" userId="ba52cd01-6005-45b1-bc60-1fff30a0bf6d" providerId="ADAL" clId="{519E57B8-5905-444C-BB17-B5D1D2AD7FEA}" dt="2023-10-02T09:46:30.807" v="1052" actId="1036"/>
          <ac:spMkLst>
            <pc:docMk/>
            <pc:sldMk cId="4024687845" sldId="344"/>
            <ac:spMk id="2" creationId="{EC988518-7921-40B2-80A2-2394B4018F1D}"/>
          </ac:spMkLst>
        </pc:spChg>
      </pc:sldChg>
      <pc:sldChg chg="modSp mod modNotesTx">
        <pc:chgData name="Linda Gyllström Krekula" userId="ba52cd01-6005-45b1-bc60-1fff30a0bf6d" providerId="ADAL" clId="{519E57B8-5905-444C-BB17-B5D1D2AD7FEA}" dt="2023-10-02T09:47:51.824" v="1096" actId="20577"/>
        <pc:sldMkLst>
          <pc:docMk/>
          <pc:sldMk cId="0" sldId="4129"/>
        </pc:sldMkLst>
        <pc:spChg chg="mod">
          <ac:chgData name="Linda Gyllström Krekula" userId="ba52cd01-6005-45b1-bc60-1fff30a0bf6d" providerId="ADAL" clId="{519E57B8-5905-444C-BB17-B5D1D2AD7FEA}" dt="2023-10-02T09:46:44.430" v="1053" actId="207"/>
          <ac:spMkLst>
            <pc:docMk/>
            <pc:sldMk cId="0" sldId="4129"/>
            <ac:spMk id="16" creationId="{3276E140-F349-40F2-A838-419B528C1ABC}"/>
          </ac:spMkLst>
        </pc:spChg>
        <pc:picChg chg="mod">
          <ac:chgData name="Linda Gyllström Krekula" userId="ba52cd01-6005-45b1-bc60-1fff30a0bf6d" providerId="ADAL" clId="{519E57B8-5905-444C-BB17-B5D1D2AD7FEA}" dt="2023-10-02T09:47:27.275" v="1088" actId="1036"/>
          <ac:picMkLst>
            <pc:docMk/>
            <pc:sldMk cId="0" sldId="4129"/>
            <ac:picMk id="3" creationId="{847AB866-DF38-41A9-9C1B-777267D5B8A6}"/>
          </ac:picMkLst>
        </pc:picChg>
        <pc:picChg chg="mod">
          <ac:chgData name="Linda Gyllström Krekula" userId="ba52cd01-6005-45b1-bc60-1fff30a0bf6d" providerId="ADAL" clId="{519E57B8-5905-444C-BB17-B5D1D2AD7FEA}" dt="2023-10-02T09:47:27.275" v="1088" actId="1036"/>
          <ac:picMkLst>
            <pc:docMk/>
            <pc:sldMk cId="0" sldId="4129"/>
            <ac:picMk id="4" creationId="{4B5028FA-4C9D-4D4D-9BFF-2FA67F916A13}"/>
          </ac:picMkLst>
        </pc:picChg>
        <pc:picChg chg="mod">
          <ac:chgData name="Linda Gyllström Krekula" userId="ba52cd01-6005-45b1-bc60-1fff30a0bf6d" providerId="ADAL" clId="{519E57B8-5905-444C-BB17-B5D1D2AD7FEA}" dt="2023-10-02T09:47:27.275" v="1088" actId="1036"/>
          <ac:picMkLst>
            <pc:docMk/>
            <pc:sldMk cId="0" sldId="4129"/>
            <ac:picMk id="10" creationId="{51B9449D-1C2D-6B43-40CF-7740FB31A98A}"/>
          </ac:picMkLst>
        </pc:picChg>
        <pc:picChg chg="mod">
          <ac:chgData name="Linda Gyllström Krekula" userId="ba52cd01-6005-45b1-bc60-1fff30a0bf6d" providerId="ADAL" clId="{519E57B8-5905-444C-BB17-B5D1D2AD7FEA}" dt="2023-10-02T09:47:27.275" v="1088" actId="1036"/>
          <ac:picMkLst>
            <pc:docMk/>
            <pc:sldMk cId="0" sldId="4129"/>
            <ac:picMk id="18" creationId="{62815692-129F-46A3-B1E3-524615F6C05D}"/>
          </ac:picMkLst>
        </pc:picChg>
      </pc:sldChg>
      <pc:sldChg chg="modSp mod modNotesTx">
        <pc:chgData name="Linda Gyllström Krekula" userId="ba52cd01-6005-45b1-bc60-1fff30a0bf6d" providerId="ADAL" clId="{519E57B8-5905-444C-BB17-B5D1D2AD7FEA}" dt="2023-10-02T11:46:14.416" v="3936" actId="20577"/>
        <pc:sldMkLst>
          <pc:docMk/>
          <pc:sldMk cId="1489570486" sldId="4146"/>
        </pc:sldMkLst>
        <pc:spChg chg="mod">
          <ac:chgData name="Linda Gyllström Krekula" userId="ba52cd01-6005-45b1-bc60-1fff30a0bf6d" providerId="ADAL" clId="{519E57B8-5905-444C-BB17-B5D1D2AD7FEA}" dt="2023-10-02T09:25:07.397" v="249" actId="20577"/>
          <ac:spMkLst>
            <pc:docMk/>
            <pc:sldMk cId="1489570486" sldId="4146"/>
            <ac:spMk id="2" creationId="{7FBA353C-109B-4F7A-BBE2-C0BFB203E78E}"/>
          </ac:spMkLst>
        </pc:spChg>
        <pc:spChg chg="mod">
          <ac:chgData name="Linda Gyllström Krekula" userId="ba52cd01-6005-45b1-bc60-1fff30a0bf6d" providerId="ADAL" clId="{519E57B8-5905-444C-BB17-B5D1D2AD7FEA}" dt="2023-10-02T09:24:08.563" v="242" actId="6549"/>
          <ac:spMkLst>
            <pc:docMk/>
            <pc:sldMk cId="1489570486" sldId="4146"/>
            <ac:spMk id="3" creationId="{595EE2D3-1FDD-40BC-9BFA-F9C330721DC6}"/>
          </ac:spMkLst>
        </pc:spChg>
        <pc:spChg chg="mod">
          <ac:chgData name="Linda Gyllström Krekula" userId="ba52cd01-6005-45b1-bc60-1fff30a0bf6d" providerId="ADAL" clId="{519E57B8-5905-444C-BB17-B5D1D2AD7FEA}" dt="2023-10-02T11:46:14.416" v="3936" actId="20577"/>
          <ac:spMkLst>
            <pc:docMk/>
            <pc:sldMk cId="1489570486" sldId="4146"/>
            <ac:spMk id="4" creationId="{28ED7848-A0D0-089B-363C-8231FBA621F6}"/>
          </ac:spMkLst>
        </pc:spChg>
      </pc:sldChg>
      <pc:sldChg chg="modSp mod modNotesTx">
        <pc:chgData name="Linda Gyllström Krekula" userId="ba52cd01-6005-45b1-bc60-1fff30a0bf6d" providerId="ADAL" clId="{519E57B8-5905-444C-BB17-B5D1D2AD7FEA}" dt="2023-10-02T11:24:39.741" v="3435" actId="1076"/>
        <pc:sldMkLst>
          <pc:docMk/>
          <pc:sldMk cId="4054468182" sldId="4149"/>
        </pc:sldMkLst>
        <pc:spChg chg="mod">
          <ac:chgData name="Linda Gyllström Krekula" userId="ba52cd01-6005-45b1-bc60-1fff30a0bf6d" providerId="ADAL" clId="{519E57B8-5905-444C-BB17-B5D1D2AD7FEA}" dt="2023-10-02T11:24:39.741" v="3435" actId="1076"/>
          <ac:spMkLst>
            <pc:docMk/>
            <pc:sldMk cId="4054468182" sldId="4149"/>
            <ac:spMk id="2" creationId="{7FBA353C-109B-4F7A-BBE2-C0BFB203E78E}"/>
          </ac:spMkLst>
        </pc:spChg>
        <pc:spChg chg="mod">
          <ac:chgData name="Linda Gyllström Krekula" userId="ba52cd01-6005-45b1-bc60-1fff30a0bf6d" providerId="ADAL" clId="{519E57B8-5905-444C-BB17-B5D1D2AD7FEA}" dt="2023-10-02T09:42:17.410" v="712" actId="20577"/>
          <ac:spMkLst>
            <pc:docMk/>
            <pc:sldMk cId="4054468182" sldId="4149"/>
            <ac:spMk id="3" creationId="{595EE2D3-1FDD-40BC-9BFA-F9C330721DC6}"/>
          </ac:spMkLst>
        </pc:spChg>
      </pc:sldChg>
      <pc:sldChg chg="modSp mod">
        <pc:chgData name="Linda Gyllström Krekula" userId="ba52cd01-6005-45b1-bc60-1fff30a0bf6d" providerId="ADAL" clId="{519E57B8-5905-444C-BB17-B5D1D2AD7FEA}" dt="2023-10-02T13:07:16.245" v="3961" actId="1036"/>
        <pc:sldMkLst>
          <pc:docMk/>
          <pc:sldMk cId="64923141" sldId="4150"/>
        </pc:sldMkLst>
        <pc:spChg chg="mod">
          <ac:chgData name="Linda Gyllström Krekula" userId="ba52cd01-6005-45b1-bc60-1fff30a0bf6d" providerId="ADAL" clId="{519E57B8-5905-444C-BB17-B5D1D2AD7FEA}" dt="2023-10-02T10:48:46.980" v="2565" actId="1038"/>
          <ac:spMkLst>
            <pc:docMk/>
            <pc:sldMk cId="64923141" sldId="4150"/>
            <ac:spMk id="2" creationId="{FDBA107B-86E8-9005-BCAA-1184A2037788}"/>
          </ac:spMkLst>
        </pc:spChg>
        <pc:spChg chg="mod">
          <ac:chgData name="Linda Gyllström Krekula" userId="ba52cd01-6005-45b1-bc60-1fff30a0bf6d" providerId="ADAL" clId="{519E57B8-5905-444C-BB17-B5D1D2AD7FEA}" dt="2023-10-02T10:48:46.980" v="2565" actId="1038"/>
          <ac:spMkLst>
            <pc:docMk/>
            <pc:sldMk cId="64923141" sldId="4150"/>
            <ac:spMk id="3" creationId="{2DFDDC99-5F5C-903B-7BB4-670D204BF991}"/>
          </ac:spMkLst>
        </pc:spChg>
        <pc:spChg chg="mod">
          <ac:chgData name="Linda Gyllström Krekula" userId="ba52cd01-6005-45b1-bc60-1fff30a0bf6d" providerId="ADAL" clId="{519E57B8-5905-444C-BB17-B5D1D2AD7FEA}" dt="2023-10-02T10:48:46.980" v="2565" actId="1038"/>
          <ac:spMkLst>
            <pc:docMk/>
            <pc:sldMk cId="64923141" sldId="4150"/>
            <ac:spMk id="9" creationId="{D9DDC279-7F4D-6C7F-C9DF-BAAF9D7F6706}"/>
          </ac:spMkLst>
        </pc:spChg>
        <pc:spChg chg="mod">
          <ac:chgData name="Linda Gyllström Krekula" userId="ba52cd01-6005-45b1-bc60-1fff30a0bf6d" providerId="ADAL" clId="{519E57B8-5905-444C-BB17-B5D1D2AD7FEA}" dt="2023-10-02T10:48:46.980" v="2565" actId="1038"/>
          <ac:spMkLst>
            <pc:docMk/>
            <pc:sldMk cId="64923141" sldId="4150"/>
            <ac:spMk id="10" creationId="{DD8425B1-097F-48F7-AD46-56FB30A1B766}"/>
          </ac:spMkLst>
        </pc:spChg>
        <pc:spChg chg="mod">
          <ac:chgData name="Linda Gyllström Krekula" userId="ba52cd01-6005-45b1-bc60-1fff30a0bf6d" providerId="ADAL" clId="{519E57B8-5905-444C-BB17-B5D1D2AD7FEA}" dt="2023-10-02T10:48:46.980" v="2565" actId="1038"/>
          <ac:spMkLst>
            <pc:docMk/>
            <pc:sldMk cId="64923141" sldId="4150"/>
            <ac:spMk id="11" creationId="{F1B70F47-321D-3CD5-F993-B0668B6BD9CE}"/>
          </ac:spMkLst>
        </pc:spChg>
        <pc:spChg chg="mod">
          <ac:chgData name="Linda Gyllström Krekula" userId="ba52cd01-6005-45b1-bc60-1fff30a0bf6d" providerId="ADAL" clId="{519E57B8-5905-444C-BB17-B5D1D2AD7FEA}" dt="2023-10-02T10:48:46.980" v="2565" actId="1038"/>
          <ac:spMkLst>
            <pc:docMk/>
            <pc:sldMk cId="64923141" sldId="4150"/>
            <ac:spMk id="12" creationId="{D35E7260-3D6C-DF4F-A3B8-720CFBC8AD6A}"/>
          </ac:spMkLst>
        </pc:spChg>
        <pc:spChg chg="mod">
          <ac:chgData name="Linda Gyllström Krekula" userId="ba52cd01-6005-45b1-bc60-1fff30a0bf6d" providerId="ADAL" clId="{519E57B8-5905-444C-BB17-B5D1D2AD7FEA}" dt="2023-10-02T10:48:46.980" v="2565" actId="1038"/>
          <ac:spMkLst>
            <pc:docMk/>
            <pc:sldMk cId="64923141" sldId="4150"/>
            <ac:spMk id="13" creationId="{615AFA56-086A-FADF-4D97-E42489BF6803}"/>
          </ac:spMkLst>
        </pc:spChg>
        <pc:spChg chg="mod">
          <ac:chgData name="Linda Gyllström Krekula" userId="ba52cd01-6005-45b1-bc60-1fff30a0bf6d" providerId="ADAL" clId="{519E57B8-5905-444C-BB17-B5D1D2AD7FEA}" dt="2023-10-02T10:48:46.980" v="2565" actId="1038"/>
          <ac:spMkLst>
            <pc:docMk/>
            <pc:sldMk cId="64923141" sldId="4150"/>
            <ac:spMk id="14" creationId="{16FC3BFD-E40F-EE7D-5D32-A45DC72BA4FE}"/>
          </ac:spMkLst>
        </pc:spChg>
        <pc:spChg chg="mod">
          <ac:chgData name="Linda Gyllström Krekula" userId="ba52cd01-6005-45b1-bc60-1fff30a0bf6d" providerId="ADAL" clId="{519E57B8-5905-444C-BB17-B5D1D2AD7FEA}" dt="2023-10-02T10:48:46.980" v="2565" actId="1038"/>
          <ac:spMkLst>
            <pc:docMk/>
            <pc:sldMk cId="64923141" sldId="4150"/>
            <ac:spMk id="17" creationId="{9933BB8F-B57F-9737-84B6-E7D27196FD43}"/>
          </ac:spMkLst>
        </pc:spChg>
        <pc:spChg chg="mod">
          <ac:chgData name="Linda Gyllström Krekula" userId="ba52cd01-6005-45b1-bc60-1fff30a0bf6d" providerId="ADAL" clId="{519E57B8-5905-444C-BB17-B5D1D2AD7FEA}" dt="2023-10-02T10:48:46.980" v="2565" actId="1038"/>
          <ac:spMkLst>
            <pc:docMk/>
            <pc:sldMk cId="64923141" sldId="4150"/>
            <ac:spMk id="18" creationId="{97E4FAF2-F51C-F902-481A-E661F0717F1F}"/>
          </ac:spMkLst>
        </pc:spChg>
        <pc:spChg chg="mod">
          <ac:chgData name="Linda Gyllström Krekula" userId="ba52cd01-6005-45b1-bc60-1fff30a0bf6d" providerId="ADAL" clId="{519E57B8-5905-444C-BB17-B5D1D2AD7FEA}" dt="2023-10-02T10:48:46.980" v="2565" actId="1038"/>
          <ac:spMkLst>
            <pc:docMk/>
            <pc:sldMk cId="64923141" sldId="4150"/>
            <ac:spMk id="19" creationId="{5A02B0C9-84E1-F889-8D0B-7F2F33398AED}"/>
          </ac:spMkLst>
        </pc:spChg>
        <pc:spChg chg="mod">
          <ac:chgData name="Linda Gyllström Krekula" userId="ba52cd01-6005-45b1-bc60-1fff30a0bf6d" providerId="ADAL" clId="{519E57B8-5905-444C-BB17-B5D1D2AD7FEA}" dt="2023-10-02T10:48:46.980" v="2565" actId="1038"/>
          <ac:spMkLst>
            <pc:docMk/>
            <pc:sldMk cId="64923141" sldId="4150"/>
            <ac:spMk id="20" creationId="{1AFD75CF-E517-45D6-38DC-65AFAD0A9049}"/>
          </ac:spMkLst>
        </pc:spChg>
        <pc:spChg chg="mod">
          <ac:chgData name="Linda Gyllström Krekula" userId="ba52cd01-6005-45b1-bc60-1fff30a0bf6d" providerId="ADAL" clId="{519E57B8-5905-444C-BB17-B5D1D2AD7FEA}" dt="2023-10-02T10:48:46.980" v="2565" actId="1038"/>
          <ac:spMkLst>
            <pc:docMk/>
            <pc:sldMk cId="64923141" sldId="4150"/>
            <ac:spMk id="21" creationId="{B64C04A4-2843-488B-A1ED-3B32F470C13A}"/>
          </ac:spMkLst>
        </pc:spChg>
        <pc:spChg chg="mod">
          <ac:chgData name="Linda Gyllström Krekula" userId="ba52cd01-6005-45b1-bc60-1fff30a0bf6d" providerId="ADAL" clId="{519E57B8-5905-444C-BB17-B5D1D2AD7FEA}" dt="2023-10-02T10:48:46.980" v="2565" actId="1038"/>
          <ac:spMkLst>
            <pc:docMk/>
            <pc:sldMk cId="64923141" sldId="4150"/>
            <ac:spMk id="22" creationId="{BF62D480-869B-6E8E-9D2C-E681CEF9AFD6}"/>
          </ac:spMkLst>
        </pc:spChg>
        <pc:picChg chg="mod">
          <ac:chgData name="Linda Gyllström Krekula" userId="ba52cd01-6005-45b1-bc60-1fff30a0bf6d" providerId="ADAL" clId="{519E57B8-5905-444C-BB17-B5D1D2AD7FEA}" dt="2023-10-02T13:07:16.245" v="3961" actId="1036"/>
          <ac:picMkLst>
            <pc:docMk/>
            <pc:sldMk cId="64923141" sldId="4150"/>
            <ac:picMk id="5" creationId="{F3FD6ED7-FB14-F83C-A867-D8DB35D69947}"/>
          </ac:picMkLst>
        </pc:picChg>
        <pc:picChg chg="mod">
          <ac:chgData name="Linda Gyllström Krekula" userId="ba52cd01-6005-45b1-bc60-1fff30a0bf6d" providerId="ADAL" clId="{519E57B8-5905-444C-BB17-B5D1D2AD7FEA}" dt="2023-10-02T13:06:19.739" v="3955"/>
          <ac:picMkLst>
            <pc:docMk/>
            <pc:sldMk cId="64923141" sldId="4150"/>
            <ac:picMk id="6" creationId="{B6861A3B-E1E3-BBA4-CD43-EB191F36C3C1}"/>
          </ac:picMkLst>
        </pc:picChg>
        <pc:picChg chg="mod">
          <ac:chgData name="Linda Gyllström Krekula" userId="ba52cd01-6005-45b1-bc60-1fff30a0bf6d" providerId="ADAL" clId="{519E57B8-5905-444C-BB17-B5D1D2AD7FEA}" dt="2023-10-02T10:48:46.980" v="2565" actId="1038"/>
          <ac:picMkLst>
            <pc:docMk/>
            <pc:sldMk cId="64923141" sldId="4150"/>
            <ac:picMk id="16" creationId="{B89CF256-1BB3-5757-264A-CF088FF642D8}"/>
          </ac:picMkLst>
        </pc:picChg>
        <pc:picChg chg="mod">
          <ac:chgData name="Linda Gyllström Krekula" userId="ba52cd01-6005-45b1-bc60-1fff30a0bf6d" providerId="ADAL" clId="{519E57B8-5905-444C-BB17-B5D1D2AD7FEA}" dt="2023-10-02T10:48:46.980" v="2565" actId="1038"/>
          <ac:picMkLst>
            <pc:docMk/>
            <pc:sldMk cId="64923141" sldId="4150"/>
            <ac:picMk id="24" creationId="{DF25B659-EE21-F1E9-7AF9-62611B1EF9EC}"/>
          </ac:picMkLst>
        </pc:picChg>
        <pc:picChg chg="mod">
          <ac:chgData name="Linda Gyllström Krekula" userId="ba52cd01-6005-45b1-bc60-1fff30a0bf6d" providerId="ADAL" clId="{519E57B8-5905-444C-BB17-B5D1D2AD7FEA}" dt="2023-10-02T10:48:46.980" v="2565" actId="1038"/>
          <ac:picMkLst>
            <pc:docMk/>
            <pc:sldMk cId="64923141" sldId="4150"/>
            <ac:picMk id="26" creationId="{C37CE9D0-AA5E-BD67-FF84-C8FFEE63F5CC}"/>
          </ac:picMkLst>
        </pc:picChg>
        <pc:picChg chg="mod">
          <ac:chgData name="Linda Gyllström Krekula" userId="ba52cd01-6005-45b1-bc60-1fff30a0bf6d" providerId="ADAL" clId="{519E57B8-5905-444C-BB17-B5D1D2AD7FEA}" dt="2023-10-02T10:48:46.980" v="2565" actId="1038"/>
          <ac:picMkLst>
            <pc:docMk/>
            <pc:sldMk cId="64923141" sldId="4150"/>
            <ac:picMk id="28" creationId="{FE708A91-AACB-3453-042F-44417CB07CAA}"/>
          </ac:picMkLst>
        </pc:picChg>
      </pc:sldChg>
      <pc:sldChg chg="modSp mod modNotes modNotesTx">
        <pc:chgData name="Linda Gyllström Krekula" userId="ba52cd01-6005-45b1-bc60-1fff30a0bf6d" providerId="ADAL" clId="{519E57B8-5905-444C-BB17-B5D1D2AD7FEA}" dt="2023-10-02T11:31:32.109" v="3472" actId="113"/>
        <pc:sldMkLst>
          <pc:docMk/>
          <pc:sldMk cId="1904411230" sldId="4151"/>
        </pc:sldMkLst>
        <pc:spChg chg="mod">
          <ac:chgData name="Linda Gyllström Krekula" userId="ba52cd01-6005-45b1-bc60-1fff30a0bf6d" providerId="ADAL" clId="{519E57B8-5905-444C-BB17-B5D1D2AD7FEA}" dt="2023-10-02T09:35:36.482" v="503" actId="20577"/>
          <ac:spMkLst>
            <pc:docMk/>
            <pc:sldMk cId="1904411230" sldId="4151"/>
            <ac:spMk id="2" creationId="{7FBA353C-109B-4F7A-BBE2-C0BFB203E78E}"/>
          </ac:spMkLst>
        </pc:spChg>
        <pc:spChg chg="mod">
          <ac:chgData name="Linda Gyllström Krekula" userId="ba52cd01-6005-45b1-bc60-1fff30a0bf6d" providerId="ADAL" clId="{519E57B8-5905-444C-BB17-B5D1D2AD7FEA}" dt="2023-10-02T09:36:02.570" v="508" actId="6549"/>
          <ac:spMkLst>
            <pc:docMk/>
            <pc:sldMk cId="1904411230" sldId="4151"/>
            <ac:spMk id="3" creationId="{595EE2D3-1FDD-40BC-9BFA-F9C330721DC6}"/>
          </ac:spMkLst>
        </pc:spChg>
      </pc:sldChg>
      <pc:sldChg chg="modSp mod">
        <pc:chgData name="Linda Gyllström Krekula" userId="ba52cd01-6005-45b1-bc60-1fff30a0bf6d" providerId="ADAL" clId="{519E57B8-5905-444C-BB17-B5D1D2AD7FEA}" dt="2023-10-02T09:35:18.183" v="501" actId="6549"/>
        <pc:sldMkLst>
          <pc:docMk/>
          <pc:sldMk cId="3982746461" sldId="4152"/>
        </pc:sldMkLst>
        <pc:spChg chg="mod">
          <ac:chgData name="Linda Gyllström Krekula" userId="ba52cd01-6005-45b1-bc60-1fff30a0bf6d" providerId="ADAL" clId="{519E57B8-5905-444C-BB17-B5D1D2AD7FEA}" dt="2023-10-02T09:34:42.819" v="471" actId="20577"/>
          <ac:spMkLst>
            <pc:docMk/>
            <pc:sldMk cId="3982746461" sldId="4152"/>
            <ac:spMk id="2" creationId="{7FBA353C-109B-4F7A-BBE2-C0BFB203E78E}"/>
          </ac:spMkLst>
        </pc:spChg>
        <pc:spChg chg="mod">
          <ac:chgData name="Linda Gyllström Krekula" userId="ba52cd01-6005-45b1-bc60-1fff30a0bf6d" providerId="ADAL" clId="{519E57B8-5905-444C-BB17-B5D1D2AD7FEA}" dt="2023-10-02T09:35:18.183" v="501" actId="6549"/>
          <ac:spMkLst>
            <pc:docMk/>
            <pc:sldMk cId="3982746461" sldId="4152"/>
            <ac:spMk id="3" creationId="{595EE2D3-1FDD-40BC-9BFA-F9C330721DC6}"/>
          </ac:spMkLst>
        </pc:spChg>
      </pc:sldChg>
      <pc:sldChg chg="modSp mod">
        <pc:chgData name="Linda Gyllström Krekula" userId="ba52cd01-6005-45b1-bc60-1fff30a0bf6d" providerId="ADAL" clId="{519E57B8-5905-444C-BB17-B5D1D2AD7FEA}" dt="2023-10-02T10:09:34.918" v="1338" actId="1076"/>
        <pc:sldMkLst>
          <pc:docMk/>
          <pc:sldMk cId="824260036" sldId="4154"/>
        </pc:sldMkLst>
        <pc:spChg chg="mod">
          <ac:chgData name="Linda Gyllström Krekula" userId="ba52cd01-6005-45b1-bc60-1fff30a0bf6d" providerId="ADAL" clId="{519E57B8-5905-444C-BB17-B5D1D2AD7FEA}" dt="2023-10-02T10:09:34.918" v="1338" actId="1076"/>
          <ac:spMkLst>
            <pc:docMk/>
            <pc:sldMk cId="824260036" sldId="4154"/>
            <ac:spMk id="2" creationId="{EC988518-7921-40B2-80A2-2394B4018F1D}"/>
          </ac:spMkLst>
        </pc:spChg>
      </pc:sldChg>
      <pc:sldChg chg="modSp mod modNotesTx">
        <pc:chgData name="Linda Gyllström Krekula" userId="ba52cd01-6005-45b1-bc60-1fff30a0bf6d" providerId="ADAL" clId="{519E57B8-5905-444C-BB17-B5D1D2AD7FEA}" dt="2023-10-02T10:35:12.070" v="2350" actId="20577"/>
        <pc:sldMkLst>
          <pc:docMk/>
          <pc:sldMk cId="2873374744" sldId="4157"/>
        </pc:sldMkLst>
        <pc:spChg chg="mod">
          <ac:chgData name="Linda Gyllström Krekula" userId="ba52cd01-6005-45b1-bc60-1fff30a0bf6d" providerId="ADAL" clId="{519E57B8-5905-444C-BB17-B5D1D2AD7FEA}" dt="2023-10-02T10:34:04.710" v="2317" actId="403"/>
          <ac:spMkLst>
            <pc:docMk/>
            <pc:sldMk cId="2873374744" sldId="4157"/>
            <ac:spMk id="2" creationId="{91F23FB3-9B3F-9930-2194-EFC1D6E45378}"/>
          </ac:spMkLst>
        </pc:spChg>
        <pc:spChg chg="mod">
          <ac:chgData name="Linda Gyllström Krekula" userId="ba52cd01-6005-45b1-bc60-1fff30a0bf6d" providerId="ADAL" clId="{519E57B8-5905-444C-BB17-B5D1D2AD7FEA}" dt="2023-10-02T10:35:12.070" v="2350" actId="20577"/>
          <ac:spMkLst>
            <pc:docMk/>
            <pc:sldMk cId="2873374744" sldId="4157"/>
            <ac:spMk id="3" creationId="{8DA488AA-1A39-DB82-8843-A9DFEF4B38C0}"/>
          </ac:spMkLst>
        </pc:spChg>
      </pc:sldChg>
      <pc:sldChg chg="modSp mod modNotesTx">
        <pc:chgData name="Linda Gyllström Krekula" userId="ba52cd01-6005-45b1-bc60-1fff30a0bf6d" providerId="ADAL" clId="{519E57B8-5905-444C-BB17-B5D1D2AD7FEA}" dt="2023-10-02T11:23:40.444" v="3430" actId="403"/>
        <pc:sldMkLst>
          <pc:docMk/>
          <pc:sldMk cId="3804475769" sldId="4163"/>
        </pc:sldMkLst>
        <pc:spChg chg="mod">
          <ac:chgData name="Linda Gyllström Krekula" userId="ba52cd01-6005-45b1-bc60-1fff30a0bf6d" providerId="ADAL" clId="{519E57B8-5905-444C-BB17-B5D1D2AD7FEA}" dt="2023-10-02T11:23:40.444" v="3430" actId="403"/>
          <ac:spMkLst>
            <pc:docMk/>
            <pc:sldMk cId="3804475769" sldId="4163"/>
            <ac:spMk id="2" creationId="{7FBA353C-109B-4F7A-BBE2-C0BFB203E78E}"/>
          </ac:spMkLst>
        </pc:spChg>
      </pc:sldChg>
      <pc:sldChg chg="modNotesTx">
        <pc:chgData name="Linda Gyllström Krekula" userId="ba52cd01-6005-45b1-bc60-1fff30a0bf6d" providerId="ADAL" clId="{519E57B8-5905-444C-BB17-B5D1D2AD7FEA}" dt="2023-10-02T11:08:41.352" v="2827" actId="20577"/>
        <pc:sldMkLst>
          <pc:docMk/>
          <pc:sldMk cId="4030944825" sldId="4165"/>
        </pc:sldMkLst>
      </pc:sldChg>
      <pc:sldChg chg="modSp mod modNotes">
        <pc:chgData name="Linda Gyllström Krekula" userId="ba52cd01-6005-45b1-bc60-1fff30a0bf6d" providerId="ADAL" clId="{519E57B8-5905-444C-BB17-B5D1D2AD7FEA}" dt="2023-10-02T11:29:07.906" v="3457" actId="20577"/>
        <pc:sldMkLst>
          <pc:docMk/>
          <pc:sldMk cId="2656718377" sldId="4166"/>
        </pc:sldMkLst>
        <pc:spChg chg="mod">
          <ac:chgData name="Linda Gyllström Krekula" userId="ba52cd01-6005-45b1-bc60-1fff30a0bf6d" providerId="ADAL" clId="{519E57B8-5905-444C-BB17-B5D1D2AD7FEA}" dt="2023-10-02T10:08:20.889" v="1335" actId="113"/>
          <ac:spMkLst>
            <pc:docMk/>
            <pc:sldMk cId="2656718377" sldId="4166"/>
            <ac:spMk id="2" creationId="{896987C8-DD21-6BC1-E813-0DB1EA2DB600}"/>
          </ac:spMkLst>
        </pc:spChg>
        <pc:spChg chg="mod">
          <ac:chgData name="Linda Gyllström Krekula" userId="ba52cd01-6005-45b1-bc60-1fff30a0bf6d" providerId="ADAL" clId="{519E57B8-5905-444C-BB17-B5D1D2AD7FEA}" dt="2023-10-02T10:09:19.905" v="1337" actId="207"/>
          <ac:spMkLst>
            <pc:docMk/>
            <pc:sldMk cId="2656718377" sldId="4166"/>
            <ac:spMk id="6" creationId="{1A9474A5-57E5-3245-7A9D-E291A1AA1A7C}"/>
          </ac:spMkLst>
        </pc:spChg>
        <pc:spChg chg="mod">
          <ac:chgData name="Linda Gyllström Krekula" userId="ba52cd01-6005-45b1-bc60-1fff30a0bf6d" providerId="ADAL" clId="{519E57B8-5905-444C-BB17-B5D1D2AD7FEA}" dt="2023-10-02T10:08:46.451" v="1336" actId="403"/>
          <ac:spMkLst>
            <pc:docMk/>
            <pc:sldMk cId="2656718377" sldId="4166"/>
            <ac:spMk id="7" creationId="{1E699E4D-0A07-6580-D08C-6B7CE510D01D}"/>
          </ac:spMkLst>
        </pc:spChg>
        <pc:spChg chg="mod">
          <ac:chgData name="Linda Gyllström Krekula" userId="ba52cd01-6005-45b1-bc60-1fff30a0bf6d" providerId="ADAL" clId="{519E57B8-5905-444C-BB17-B5D1D2AD7FEA}" dt="2023-10-02T10:08:46.451" v="1336" actId="403"/>
          <ac:spMkLst>
            <pc:docMk/>
            <pc:sldMk cId="2656718377" sldId="4166"/>
            <ac:spMk id="8" creationId="{1D563746-8738-AE93-219C-447ECA2B6EC0}"/>
          </ac:spMkLst>
        </pc:spChg>
        <pc:spChg chg="mod">
          <ac:chgData name="Linda Gyllström Krekula" userId="ba52cd01-6005-45b1-bc60-1fff30a0bf6d" providerId="ADAL" clId="{519E57B8-5905-444C-BB17-B5D1D2AD7FEA}" dt="2023-10-02T10:08:46.451" v="1336" actId="403"/>
          <ac:spMkLst>
            <pc:docMk/>
            <pc:sldMk cId="2656718377" sldId="4166"/>
            <ac:spMk id="9" creationId="{F50F7129-BBC3-5CA5-CECA-6FE3F4DEE08E}"/>
          </ac:spMkLst>
        </pc:spChg>
        <pc:spChg chg="mod">
          <ac:chgData name="Linda Gyllström Krekula" userId="ba52cd01-6005-45b1-bc60-1fff30a0bf6d" providerId="ADAL" clId="{519E57B8-5905-444C-BB17-B5D1D2AD7FEA}" dt="2023-10-02T10:08:46.451" v="1336" actId="403"/>
          <ac:spMkLst>
            <pc:docMk/>
            <pc:sldMk cId="2656718377" sldId="4166"/>
            <ac:spMk id="10" creationId="{9F015D83-76EA-3DE4-4115-EAEE11FD923D}"/>
          </ac:spMkLst>
        </pc:spChg>
        <pc:spChg chg="mod">
          <ac:chgData name="Linda Gyllström Krekula" userId="ba52cd01-6005-45b1-bc60-1fff30a0bf6d" providerId="ADAL" clId="{519E57B8-5905-444C-BB17-B5D1D2AD7FEA}" dt="2023-10-02T10:08:46.451" v="1336" actId="403"/>
          <ac:spMkLst>
            <pc:docMk/>
            <pc:sldMk cId="2656718377" sldId="4166"/>
            <ac:spMk id="11" creationId="{16D74668-0F54-4E32-4E6D-209A8702C798}"/>
          </ac:spMkLst>
        </pc:spChg>
        <pc:spChg chg="mod">
          <ac:chgData name="Linda Gyllström Krekula" userId="ba52cd01-6005-45b1-bc60-1fff30a0bf6d" providerId="ADAL" clId="{519E57B8-5905-444C-BB17-B5D1D2AD7FEA}" dt="2023-10-02T10:08:46.451" v="1336" actId="403"/>
          <ac:spMkLst>
            <pc:docMk/>
            <pc:sldMk cId="2656718377" sldId="4166"/>
            <ac:spMk id="12" creationId="{28755F30-B490-89E7-6788-9137902AFEFF}"/>
          </ac:spMkLst>
        </pc:spChg>
        <pc:spChg chg="mod">
          <ac:chgData name="Linda Gyllström Krekula" userId="ba52cd01-6005-45b1-bc60-1fff30a0bf6d" providerId="ADAL" clId="{519E57B8-5905-444C-BB17-B5D1D2AD7FEA}" dt="2023-10-02T10:08:46.451" v="1336" actId="403"/>
          <ac:spMkLst>
            <pc:docMk/>
            <pc:sldMk cId="2656718377" sldId="4166"/>
            <ac:spMk id="13" creationId="{3B22A027-C912-D5E3-4F5B-BFE9958417FE}"/>
          </ac:spMkLst>
        </pc:spChg>
        <pc:spChg chg="mod">
          <ac:chgData name="Linda Gyllström Krekula" userId="ba52cd01-6005-45b1-bc60-1fff30a0bf6d" providerId="ADAL" clId="{519E57B8-5905-444C-BB17-B5D1D2AD7FEA}" dt="2023-10-02T10:08:46.451" v="1336" actId="403"/>
          <ac:spMkLst>
            <pc:docMk/>
            <pc:sldMk cId="2656718377" sldId="4166"/>
            <ac:spMk id="14" creationId="{6B38A7E2-52EC-0CD9-78A6-E2A8E31AC6BF}"/>
          </ac:spMkLst>
        </pc:spChg>
        <pc:spChg chg="mod">
          <ac:chgData name="Linda Gyllström Krekula" userId="ba52cd01-6005-45b1-bc60-1fff30a0bf6d" providerId="ADAL" clId="{519E57B8-5905-444C-BB17-B5D1D2AD7FEA}" dt="2023-10-02T10:08:46.451" v="1336" actId="403"/>
          <ac:spMkLst>
            <pc:docMk/>
            <pc:sldMk cId="2656718377" sldId="4166"/>
            <ac:spMk id="15" creationId="{9C8ABE57-0551-BE29-6345-B607EBD45907}"/>
          </ac:spMkLst>
        </pc:spChg>
        <pc:spChg chg="mod">
          <ac:chgData name="Linda Gyllström Krekula" userId="ba52cd01-6005-45b1-bc60-1fff30a0bf6d" providerId="ADAL" clId="{519E57B8-5905-444C-BB17-B5D1D2AD7FEA}" dt="2023-10-02T10:08:46.451" v="1336" actId="403"/>
          <ac:spMkLst>
            <pc:docMk/>
            <pc:sldMk cId="2656718377" sldId="4166"/>
            <ac:spMk id="16" creationId="{7556A023-7DE6-404C-2A3D-82DA12DA1C07}"/>
          </ac:spMkLst>
        </pc:spChg>
        <pc:spChg chg="mod">
          <ac:chgData name="Linda Gyllström Krekula" userId="ba52cd01-6005-45b1-bc60-1fff30a0bf6d" providerId="ADAL" clId="{519E57B8-5905-444C-BB17-B5D1D2AD7FEA}" dt="2023-10-02T10:08:46.451" v="1336" actId="403"/>
          <ac:spMkLst>
            <pc:docMk/>
            <pc:sldMk cId="2656718377" sldId="4166"/>
            <ac:spMk id="17" creationId="{8F436ED0-F539-A5AF-A303-88153D4744EF}"/>
          </ac:spMkLst>
        </pc:spChg>
        <pc:spChg chg="mod">
          <ac:chgData name="Linda Gyllström Krekula" userId="ba52cd01-6005-45b1-bc60-1fff30a0bf6d" providerId="ADAL" clId="{519E57B8-5905-444C-BB17-B5D1D2AD7FEA}" dt="2023-10-02T10:08:46.451" v="1336" actId="403"/>
          <ac:spMkLst>
            <pc:docMk/>
            <pc:sldMk cId="2656718377" sldId="4166"/>
            <ac:spMk id="18" creationId="{742ECC08-DDCE-B080-9DD8-F7DB08AE42A6}"/>
          </ac:spMkLst>
        </pc:spChg>
        <pc:spChg chg="mod">
          <ac:chgData name="Linda Gyllström Krekula" userId="ba52cd01-6005-45b1-bc60-1fff30a0bf6d" providerId="ADAL" clId="{519E57B8-5905-444C-BB17-B5D1D2AD7FEA}" dt="2023-10-02T10:08:46.451" v="1336" actId="403"/>
          <ac:spMkLst>
            <pc:docMk/>
            <pc:sldMk cId="2656718377" sldId="4166"/>
            <ac:spMk id="19" creationId="{F0C55034-0520-0666-A36E-0261545DF646}"/>
          </ac:spMkLst>
        </pc:spChg>
        <pc:spChg chg="mod">
          <ac:chgData name="Linda Gyllström Krekula" userId="ba52cd01-6005-45b1-bc60-1fff30a0bf6d" providerId="ADAL" clId="{519E57B8-5905-444C-BB17-B5D1D2AD7FEA}" dt="2023-10-02T10:08:46.451" v="1336" actId="403"/>
          <ac:spMkLst>
            <pc:docMk/>
            <pc:sldMk cId="2656718377" sldId="4166"/>
            <ac:spMk id="20" creationId="{A39BC198-E1F3-9F91-3B9F-DA0EB21C3F4B}"/>
          </ac:spMkLst>
        </pc:spChg>
        <pc:spChg chg="mod">
          <ac:chgData name="Linda Gyllström Krekula" userId="ba52cd01-6005-45b1-bc60-1fff30a0bf6d" providerId="ADAL" clId="{519E57B8-5905-444C-BB17-B5D1D2AD7FEA}" dt="2023-10-02T10:08:46.451" v="1336" actId="403"/>
          <ac:spMkLst>
            <pc:docMk/>
            <pc:sldMk cId="2656718377" sldId="4166"/>
            <ac:spMk id="21" creationId="{89038482-9743-7A06-D73B-E26F582D32F0}"/>
          </ac:spMkLst>
        </pc:spChg>
      </pc:sldChg>
      <pc:sldChg chg="modNotesTx">
        <pc:chgData name="Linda Gyllström Krekula" userId="ba52cd01-6005-45b1-bc60-1fff30a0bf6d" providerId="ADAL" clId="{519E57B8-5905-444C-BB17-B5D1D2AD7FEA}" dt="2023-10-02T11:03:42.273" v="2695" actId="20577"/>
        <pc:sldMkLst>
          <pc:docMk/>
          <pc:sldMk cId="3577178474" sldId="4167"/>
        </pc:sldMkLst>
      </pc:sldChg>
      <pc:sldChg chg="modSp mod modNotesTx">
        <pc:chgData name="Linda Gyllström Krekula" userId="ba52cd01-6005-45b1-bc60-1fff30a0bf6d" providerId="ADAL" clId="{519E57B8-5905-444C-BB17-B5D1D2AD7FEA}" dt="2023-10-02T11:23:49.355" v="3431" actId="403"/>
        <pc:sldMkLst>
          <pc:docMk/>
          <pc:sldMk cId="1591134219" sldId="4170"/>
        </pc:sldMkLst>
        <pc:spChg chg="mod">
          <ac:chgData name="Linda Gyllström Krekula" userId="ba52cd01-6005-45b1-bc60-1fff30a0bf6d" providerId="ADAL" clId="{519E57B8-5905-444C-BB17-B5D1D2AD7FEA}" dt="2023-10-02T11:23:49.355" v="3431" actId="403"/>
          <ac:spMkLst>
            <pc:docMk/>
            <pc:sldMk cId="1591134219" sldId="4170"/>
            <ac:spMk id="2" creationId="{7FBA353C-109B-4F7A-BBE2-C0BFB203E78E}"/>
          </ac:spMkLst>
        </pc:spChg>
        <pc:spChg chg="mod">
          <ac:chgData name="Linda Gyllström Krekula" userId="ba52cd01-6005-45b1-bc60-1fff30a0bf6d" providerId="ADAL" clId="{519E57B8-5905-444C-BB17-B5D1D2AD7FEA}" dt="2023-10-02T10:50:09.379" v="2575" actId="14100"/>
          <ac:spMkLst>
            <pc:docMk/>
            <pc:sldMk cId="1591134219" sldId="4170"/>
            <ac:spMk id="3" creationId="{595EE2D3-1FDD-40BC-9BFA-F9C330721DC6}"/>
          </ac:spMkLst>
        </pc:spChg>
      </pc:sldChg>
      <pc:sldChg chg="modSp mod">
        <pc:chgData name="Linda Gyllström Krekula" userId="ba52cd01-6005-45b1-bc60-1fff30a0bf6d" providerId="ADAL" clId="{519E57B8-5905-444C-BB17-B5D1D2AD7FEA}" dt="2023-10-02T13:10:54.388" v="4097" actId="1076"/>
        <pc:sldMkLst>
          <pc:docMk/>
          <pc:sldMk cId="3112304718" sldId="4175"/>
        </pc:sldMkLst>
        <pc:spChg chg="mod">
          <ac:chgData name="Linda Gyllström Krekula" userId="ba52cd01-6005-45b1-bc60-1fff30a0bf6d" providerId="ADAL" clId="{519E57B8-5905-444C-BB17-B5D1D2AD7FEA}" dt="2023-10-02T13:08:30.392" v="4012" actId="1038"/>
          <ac:spMkLst>
            <pc:docMk/>
            <pc:sldMk cId="3112304718" sldId="4175"/>
            <ac:spMk id="4" creationId="{5AB19A63-0239-D24D-1BD5-505D60C75A11}"/>
          </ac:spMkLst>
        </pc:spChg>
        <pc:spChg chg="mod">
          <ac:chgData name="Linda Gyllström Krekula" userId="ba52cd01-6005-45b1-bc60-1fff30a0bf6d" providerId="ADAL" clId="{519E57B8-5905-444C-BB17-B5D1D2AD7FEA}" dt="2023-10-02T13:10:49.839" v="4096" actId="1076"/>
          <ac:spMkLst>
            <pc:docMk/>
            <pc:sldMk cId="3112304718" sldId="4175"/>
            <ac:spMk id="5" creationId="{414C4033-11AA-9C66-8F0C-75D8FB919BF5}"/>
          </ac:spMkLst>
        </pc:spChg>
        <pc:spChg chg="mod">
          <ac:chgData name="Linda Gyllström Krekula" userId="ba52cd01-6005-45b1-bc60-1fff30a0bf6d" providerId="ADAL" clId="{519E57B8-5905-444C-BB17-B5D1D2AD7FEA}" dt="2023-10-02T13:08:37.969" v="4026" actId="1037"/>
          <ac:spMkLst>
            <pc:docMk/>
            <pc:sldMk cId="3112304718" sldId="4175"/>
            <ac:spMk id="6" creationId="{2568723A-3BB3-C682-5BDC-5FA058EEDFE9}"/>
          </ac:spMkLst>
        </pc:spChg>
        <pc:spChg chg="mod">
          <ac:chgData name="Linda Gyllström Krekula" userId="ba52cd01-6005-45b1-bc60-1fff30a0bf6d" providerId="ADAL" clId="{519E57B8-5905-444C-BB17-B5D1D2AD7FEA}" dt="2023-10-02T13:08:52.441" v="4067" actId="1036"/>
          <ac:spMkLst>
            <pc:docMk/>
            <pc:sldMk cId="3112304718" sldId="4175"/>
            <ac:spMk id="8" creationId="{B378DE3D-35C5-95F6-C123-47D5372F2064}"/>
          </ac:spMkLst>
        </pc:spChg>
        <pc:spChg chg="mod">
          <ac:chgData name="Linda Gyllström Krekula" userId="ba52cd01-6005-45b1-bc60-1fff30a0bf6d" providerId="ADAL" clId="{519E57B8-5905-444C-BB17-B5D1D2AD7FEA}" dt="2023-10-02T13:10:54.388" v="4097" actId="1076"/>
          <ac:spMkLst>
            <pc:docMk/>
            <pc:sldMk cId="3112304718" sldId="4175"/>
            <ac:spMk id="9" creationId="{3CB6F897-9141-6254-1239-8AD2701E056C}"/>
          </ac:spMkLst>
        </pc:spChg>
        <pc:spChg chg="mod">
          <ac:chgData name="Linda Gyllström Krekula" userId="ba52cd01-6005-45b1-bc60-1fff30a0bf6d" providerId="ADAL" clId="{519E57B8-5905-444C-BB17-B5D1D2AD7FEA}" dt="2023-10-02T13:08:46.194" v="4048" actId="1037"/>
          <ac:spMkLst>
            <pc:docMk/>
            <pc:sldMk cId="3112304718" sldId="4175"/>
            <ac:spMk id="13" creationId="{1B39F519-B972-12BC-CBC9-898C6F9B844C}"/>
          </ac:spMkLst>
        </pc:spChg>
        <pc:spChg chg="mod">
          <ac:chgData name="Linda Gyllström Krekula" userId="ba52cd01-6005-45b1-bc60-1fff30a0bf6d" providerId="ADAL" clId="{519E57B8-5905-444C-BB17-B5D1D2AD7FEA}" dt="2023-10-02T13:10:38.332" v="4093" actId="1076"/>
          <ac:spMkLst>
            <pc:docMk/>
            <pc:sldMk cId="3112304718" sldId="4175"/>
            <ac:spMk id="51" creationId="{B8B6D8D9-2973-BCC6-BA5D-BC9E89A518B7}"/>
          </ac:spMkLst>
        </pc:spChg>
        <pc:spChg chg="mod">
          <ac:chgData name="Linda Gyllström Krekula" userId="ba52cd01-6005-45b1-bc60-1fff30a0bf6d" providerId="ADAL" clId="{519E57B8-5905-444C-BB17-B5D1D2AD7FEA}" dt="2023-10-02T13:09:51.145" v="4084" actId="1076"/>
          <ac:spMkLst>
            <pc:docMk/>
            <pc:sldMk cId="3112304718" sldId="4175"/>
            <ac:spMk id="53" creationId="{9EF63921-F307-F643-883C-59D3BBC0E050}"/>
          </ac:spMkLst>
        </pc:spChg>
        <pc:spChg chg="mod">
          <ac:chgData name="Linda Gyllström Krekula" userId="ba52cd01-6005-45b1-bc60-1fff30a0bf6d" providerId="ADAL" clId="{519E57B8-5905-444C-BB17-B5D1D2AD7FEA}" dt="2023-10-02T13:10:42.490" v="4094" actId="1076"/>
          <ac:spMkLst>
            <pc:docMk/>
            <pc:sldMk cId="3112304718" sldId="4175"/>
            <ac:spMk id="54" creationId="{A99570E7-86DB-D02F-56FA-3CC76E93DB1C}"/>
          </ac:spMkLst>
        </pc:spChg>
        <pc:picChg chg="mod modCrop">
          <ac:chgData name="Linda Gyllström Krekula" userId="ba52cd01-6005-45b1-bc60-1fff30a0bf6d" providerId="ADAL" clId="{519E57B8-5905-444C-BB17-B5D1D2AD7FEA}" dt="2023-10-02T13:09:32.726" v="4078" actId="1035"/>
          <ac:picMkLst>
            <pc:docMk/>
            <pc:sldMk cId="3112304718" sldId="4175"/>
            <ac:picMk id="15" creationId="{0F2F8EB9-D395-3469-5293-65D0E8651041}"/>
          </ac:picMkLst>
        </pc:picChg>
        <pc:picChg chg="mod">
          <ac:chgData name="Linda Gyllström Krekula" userId="ba52cd01-6005-45b1-bc60-1fff30a0bf6d" providerId="ADAL" clId="{519E57B8-5905-444C-BB17-B5D1D2AD7FEA}" dt="2023-10-02T13:09:09.317" v="4071"/>
          <ac:picMkLst>
            <pc:docMk/>
            <pc:sldMk cId="3112304718" sldId="4175"/>
            <ac:picMk id="29" creationId="{C91195E2-5CE2-E7DA-DE28-E15A96001CA4}"/>
          </ac:picMkLst>
        </pc:picChg>
        <pc:picChg chg="mod">
          <ac:chgData name="Linda Gyllström Krekula" userId="ba52cd01-6005-45b1-bc60-1fff30a0bf6d" providerId="ADAL" clId="{519E57B8-5905-444C-BB17-B5D1D2AD7FEA}" dt="2023-10-02T13:09:38.350" v="4080" actId="1076"/>
          <ac:picMkLst>
            <pc:docMk/>
            <pc:sldMk cId="3112304718" sldId="4175"/>
            <ac:picMk id="35" creationId="{9C98635E-6C3B-27E4-F328-CE28F7CED98B}"/>
          </ac:picMkLst>
        </pc:picChg>
        <pc:picChg chg="mod">
          <ac:chgData name="Linda Gyllström Krekula" userId="ba52cd01-6005-45b1-bc60-1fff30a0bf6d" providerId="ADAL" clId="{519E57B8-5905-444C-BB17-B5D1D2AD7FEA}" dt="2023-10-02T13:09:48.569" v="4083" actId="14100"/>
          <ac:picMkLst>
            <pc:docMk/>
            <pc:sldMk cId="3112304718" sldId="4175"/>
            <ac:picMk id="61" creationId="{D4756459-3A8A-EF17-FAF6-20B5C10CAB4B}"/>
          </ac:picMkLst>
        </pc:picChg>
        <pc:picChg chg="mod">
          <ac:chgData name="Linda Gyllström Krekula" userId="ba52cd01-6005-45b1-bc60-1fff30a0bf6d" providerId="ADAL" clId="{519E57B8-5905-444C-BB17-B5D1D2AD7FEA}" dt="2023-10-02T13:09:13.432" v="4072" actId="1076"/>
          <ac:picMkLst>
            <pc:docMk/>
            <pc:sldMk cId="3112304718" sldId="4175"/>
            <ac:picMk id="62" creationId="{B9426A8B-1A26-BCA8-03F3-3B3785441575}"/>
          </ac:picMkLst>
        </pc:picChg>
        <pc:picChg chg="mod">
          <ac:chgData name="Linda Gyllström Krekula" userId="ba52cd01-6005-45b1-bc60-1fff30a0bf6d" providerId="ADAL" clId="{519E57B8-5905-444C-BB17-B5D1D2AD7FEA}" dt="2023-10-02T13:09:44.118" v="4082" actId="1076"/>
          <ac:picMkLst>
            <pc:docMk/>
            <pc:sldMk cId="3112304718" sldId="4175"/>
            <ac:picMk id="63" creationId="{45AB3EE5-AC89-4BD2-A024-910716AC02EC}"/>
          </ac:picMkLst>
        </pc:picChg>
        <pc:picChg chg="mod">
          <ac:chgData name="Linda Gyllström Krekula" userId="ba52cd01-6005-45b1-bc60-1fff30a0bf6d" providerId="ADAL" clId="{519E57B8-5905-444C-BB17-B5D1D2AD7FEA}" dt="2023-10-02T13:09:41.230" v="4081" actId="1076"/>
          <ac:picMkLst>
            <pc:docMk/>
            <pc:sldMk cId="3112304718" sldId="4175"/>
            <ac:picMk id="64" creationId="{CC0F4319-67B5-F0F1-6604-A629BCA7BA22}"/>
          </ac:picMkLst>
        </pc:picChg>
      </pc:sldChg>
      <pc:sldChg chg="addSp delSp modSp mod modNotesTx">
        <pc:chgData name="Linda Gyllström Krekula" userId="ba52cd01-6005-45b1-bc60-1fff30a0bf6d" providerId="ADAL" clId="{519E57B8-5905-444C-BB17-B5D1D2AD7FEA}" dt="2023-10-02T13:04:47.627" v="3954" actId="2711"/>
        <pc:sldMkLst>
          <pc:docMk/>
          <pc:sldMk cId="2194937814" sldId="4176"/>
        </pc:sldMkLst>
        <pc:spChg chg="mod">
          <ac:chgData name="Linda Gyllström Krekula" userId="ba52cd01-6005-45b1-bc60-1fff30a0bf6d" providerId="ADAL" clId="{519E57B8-5905-444C-BB17-B5D1D2AD7FEA}" dt="2023-10-02T13:04:47.627" v="3954" actId="2711"/>
          <ac:spMkLst>
            <pc:docMk/>
            <pc:sldMk cId="2194937814" sldId="4176"/>
            <ac:spMk id="2" creationId="{FDBA107B-86E8-9005-BCAA-1184A2037788}"/>
          </ac:spMkLst>
        </pc:spChg>
        <pc:spChg chg="del">
          <ac:chgData name="Linda Gyllström Krekula" userId="ba52cd01-6005-45b1-bc60-1fff30a0bf6d" providerId="ADAL" clId="{519E57B8-5905-444C-BB17-B5D1D2AD7FEA}" dt="2023-10-02T10:11:28.774" v="1387" actId="478"/>
          <ac:spMkLst>
            <pc:docMk/>
            <pc:sldMk cId="2194937814" sldId="4176"/>
            <ac:spMk id="3" creationId="{2DFDDC99-5F5C-903B-7BB4-670D204BF991}"/>
          </ac:spMkLst>
        </pc:spChg>
        <pc:spChg chg="add del mod">
          <ac:chgData name="Linda Gyllström Krekula" userId="ba52cd01-6005-45b1-bc60-1fff30a0bf6d" providerId="ADAL" clId="{519E57B8-5905-444C-BB17-B5D1D2AD7FEA}" dt="2023-10-02T10:11:32.514" v="1388" actId="478"/>
          <ac:spMkLst>
            <pc:docMk/>
            <pc:sldMk cId="2194937814" sldId="4176"/>
            <ac:spMk id="5" creationId="{78658C3F-C31E-7D1B-55C6-7786157D64E5}"/>
          </ac:spMkLst>
        </pc:spChg>
      </pc:sldChg>
      <pc:sldChg chg="modSp mod modNotesTx">
        <pc:chgData name="Linda Gyllström Krekula" userId="ba52cd01-6005-45b1-bc60-1fff30a0bf6d" providerId="ADAL" clId="{519E57B8-5905-444C-BB17-B5D1D2AD7FEA}" dt="2023-10-02T11:16:28.090" v="2993" actId="404"/>
        <pc:sldMkLst>
          <pc:docMk/>
          <pc:sldMk cId="3139444504" sldId="4177"/>
        </pc:sldMkLst>
        <pc:spChg chg="mod">
          <ac:chgData name="Linda Gyllström Krekula" userId="ba52cd01-6005-45b1-bc60-1fff30a0bf6d" providerId="ADAL" clId="{519E57B8-5905-444C-BB17-B5D1D2AD7FEA}" dt="2023-10-02T11:16:28.090" v="2993" actId="404"/>
          <ac:spMkLst>
            <pc:docMk/>
            <pc:sldMk cId="3139444504" sldId="4177"/>
            <ac:spMk id="2" creationId="{7FBA353C-109B-4F7A-BBE2-C0BFB203E78E}"/>
          </ac:spMkLst>
        </pc:spChg>
      </pc:sldChg>
      <pc:sldChg chg="addSp delSp modSp mod">
        <pc:chgData name="Linda Gyllström Krekula" userId="ba52cd01-6005-45b1-bc60-1fff30a0bf6d" providerId="ADAL" clId="{519E57B8-5905-444C-BB17-B5D1D2AD7FEA}" dt="2023-10-02T11:15:33.062" v="2991"/>
        <pc:sldMkLst>
          <pc:docMk/>
          <pc:sldMk cId="3617889325" sldId="4179"/>
        </pc:sldMkLst>
        <pc:spChg chg="add del mod">
          <ac:chgData name="Linda Gyllström Krekula" userId="ba52cd01-6005-45b1-bc60-1fff30a0bf6d" providerId="ADAL" clId="{519E57B8-5905-444C-BB17-B5D1D2AD7FEA}" dt="2023-10-02T11:15:32.245" v="2990" actId="478"/>
          <ac:spMkLst>
            <pc:docMk/>
            <pc:sldMk cId="3617889325" sldId="4179"/>
            <ac:spMk id="3" creationId="{316EFDAE-9B3F-07AD-C4EC-D7DE41CB494B}"/>
          </ac:spMkLst>
        </pc:spChg>
        <pc:spChg chg="add mod">
          <ac:chgData name="Linda Gyllström Krekula" userId="ba52cd01-6005-45b1-bc60-1fff30a0bf6d" providerId="ADAL" clId="{519E57B8-5905-444C-BB17-B5D1D2AD7FEA}" dt="2023-10-02T11:15:33.062" v="2991"/>
          <ac:spMkLst>
            <pc:docMk/>
            <pc:sldMk cId="3617889325" sldId="4179"/>
            <ac:spMk id="4" creationId="{22062E4C-FE39-9847-3215-D098A680D542}"/>
          </ac:spMkLst>
        </pc:spChg>
        <pc:graphicFrameChg chg="mod">
          <ac:chgData name="Linda Gyllström Krekula" userId="ba52cd01-6005-45b1-bc60-1fff30a0bf6d" providerId="ADAL" clId="{519E57B8-5905-444C-BB17-B5D1D2AD7FEA}" dt="2023-10-02T11:14:26.280" v="2956" actId="207"/>
          <ac:graphicFrameMkLst>
            <pc:docMk/>
            <pc:sldMk cId="3617889325" sldId="4179"/>
            <ac:graphicFrameMk id="8" creationId="{085FF96A-3BFB-0A5D-466E-EA5649DE4E92}"/>
          </ac:graphicFrameMkLst>
        </pc:graphicFrameChg>
      </pc:sldChg>
      <pc:sldChg chg="modSp mod modNotesTx">
        <pc:chgData name="Linda Gyllström Krekula" userId="ba52cd01-6005-45b1-bc60-1fff30a0bf6d" providerId="ADAL" clId="{519E57B8-5905-444C-BB17-B5D1D2AD7FEA}" dt="2023-10-02T11:22:22.269" v="3390" actId="113"/>
        <pc:sldMkLst>
          <pc:docMk/>
          <pc:sldMk cId="3519071717" sldId="4181"/>
        </pc:sldMkLst>
        <pc:spChg chg="mod">
          <ac:chgData name="Linda Gyllström Krekula" userId="ba52cd01-6005-45b1-bc60-1fff30a0bf6d" providerId="ADAL" clId="{519E57B8-5905-444C-BB17-B5D1D2AD7FEA}" dt="2023-10-02T11:22:22.269" v="3390" actId="113"/>
          <ac:spMkLst>
            <pc:docMk/>
            <pc:sldMk cId="3519071717" sldId="4181"/>
            <ac:spMk id="2" creationId="{7FBA353C-109B-4F7A-BBE2-C0BFB203E78E}"/>
          </ac:spMkLst>
        </pc:spChg>
        <pc:spChg chg="mod">
          <ac:chgData name="Linda Gyllström Krekula" userId="ba52cd01-6005-45b1-bc60-1fff30a0bf6d" providerId="ADAL" clId="{519E57B8-5905-444C-BB17-B5D1D2AD7FEA}" dt="2023-10-02T10:39:20.238" v="2427" actId="20577"/>
          <ac:spMkLst>
            <pc:docMk/>
            <pc:sldMk cId="3519071717" sldId="4181"/>
            <ac:spMk id="3" creationId="{595EE2D3-1FDD-40BC-9BFA-F9C330721DC6}"/>
          </ac:spMkLst>
        </pc:spChg>
        <pc:picChg chg="mod">
          <ac:chgData name="Linda Gyllström Krekula" userId="ba52cd01-6005-45b1-bc60-1fff30a0bf6d" providerId="ADAL" clId="{519E57B8-5905-444C-BB17-B5D1D2AD7FEA}" dt="2023-10-02T10:50:56.630" v="2577" actId="1076"/>
          <ac:picMkLst>
            <pc:docMk/>
            <pc:sldMk cId="3519071717" sldId="4181"/>
            <ac:picMk id="5" creationId="{532BA244-C4D6-6C18-6F07-9A2BE671E220}"/>
          </ac:picMkLst>
        </pc:picChg>
      </pc:sldChg>
      <pc:sldChg chg="modSp mod">
        <pc:chgData name="Linda Gyllström Krekula" userId="ba52cd01-6005-45b1-bc60-1fff30a0bf6d" providerId="ADAL" clId="{519E57B8-5905-444C-BB17-B5D1D2AD7FEA}" dt="2023-10-02T11:16:46.820" v="2996" actId="1076"/>
        <pc:sldMkLst>
          <pc:docMk/>
          <pc:sldMk cId="629160891" sldId="4184"/>
        </pc:sldMkLst>
        <pc:spChg chg="mod">
          <ac:chgData name="Linda Gyllström Krekula" userId="ba52cd01-6005-45b1-bc60-1fff30a0bf6d" providerId="ADAL" clId="{519E57B8-5905-444C-BB17-B5D1D2AD7FEA}" dt="2023-10-02T11:16:46.820" v="2996" actId="1076"/>
          <ac:spMkLst>
            <pc:docMk/>
            <pc:sldMk cId="629160891" sldId="4184"/>
            <ac:spMk id="2" creationId="{00000000-0000-0000-0000-000000000000}"/>
          </ac:spMkLst>
        </pc:spChg>
        <pc:spChg chg="mod">
          <ac:chgData name="Linda Gyllström Krekula" userId="ba52cd01-6005-45b1-bc60-1fff30a0bf6d" providerId="ADAL" clId="{519E57B8-5905-444C-BB17-B5D1D2AD7FEA}" dt="2023-10-02T09:22:41.573" v="211" actId="1076"/>
          <ac:spMkLst>
            <pc:docMk/>
            <pc:sldMk cId="629160891" sldId="4184"/>
            <ac:spMk id="4" creationId="{04DC1F29-9FEE-4968-800C-A54F973EB3D6}"/>
          </ac:spMkLst>
        </pc:spChg>
        <pc:graphicFrameChg chg="mod">
          <ac:chgData name="Linda Gyllström Krekula" userId="ba52cd01-6005-45b1-bc60-1fff30a0bf6d" providerId="ADAL" clId="{519E57B8-5905-444C-BB17-B5D1D2AD7FEA}" dt="2023-10-02T09:20:37.450" v="91" actId="207"/>
          <ac:graphicFrameMkLst>
            <pc:docMk/>
            <pc:sldMk cId="629160891" sldId="4184"/>
            <ac:graphicFrameMk id="6" creationId="{00000000-0000-0000-0000-000000000000}"/>
          </ac:graphicFrameMkLst>
        </pc:graphicFrameChg>
      </pc:sldChg>
      <pc:sldChg chg="modSp mod">
        <pc:chgData name="Linda Gyllström Krekula" userId="ba52cd01-6005-45b1-bc60-1fff30a0bf6d" providerId="ADAL" clId="{519E57B8-5905-444C-BB17-B5D1D2AD7FEA}" dt="2023-10-02T10:07:50.741" v="1332" actId="1076"/>
        <pc:sldMkLst>
          <pc:docMk/>
          <pc:sldMk cId="3773846370" sldId="4185"/>
        </pc:sldMkLst>
        <pc:picChg chg="mod">
          <ac:chgData name="Linda Gyllström Krekula" userId="ba52cd01-6005-45b1-bc60-1fff30a0bf6d" providerId="ADAL" clId="{519E57B8-5905-444C-BB17-B5D1D2AD7FEA}" dt="2023-10-02T10:07:50.741" v="1332" actId="1076"/>
          <ac:picMkLst>
            <pc:docMk/>
            <pc:sldMk cId="3773846370" sldId="4185"/>
            <ac:picMk id="4" creationId="{D5C548BF-C997-2A6F-AEE6-F60C973C4D53}"/>
          </ac:picMkLst>
        </pc:picChg>
      </pc:sldChg>
      <pc:sldChg chg="modSp mod">
        <pc:chgData name="Linda Gyllström Krekula" userId="ba52cd01-6005-45b1-bc60-1fff30a0bf6d" providerId="ADAL" clId="{519E57B8-5905-444C-BB17-B5D1D2AD7FEA}" dt="2023-10-02T10:19:57.285" v="1869" actId="1037"/>
        <pc:sldMkLst>
          <pc:docMk/>
          <pc:sldMk cId="2205922123" sldId="4189"/>
        </pc:sldMkLst>
        <pc:spChg chg="mod">
          <ac:chgData name="Linda Gyllström Krekula" userId="ba52cd01-6005-45b1-bc60-1fff30a0bf6d" providerId="ADAL" clId="{519E57B8-5905-444C-BB17-B5D1D2AD7FEA}" dt="2023-10-02T10:19:39.321" v="1863" actId="6549"/>
          <ac:spMkLst>
            <pc:docMk/>
            <pc:sldMk cId="2205922123" sldId="4189"/>
            <ac:spMk id="2" creationId="{5780A3AA-51BD-64C3-6B86-228ED40E5AEC}"/>
          </ac:spMkLst>
        </pc:spChg>
        <pc:spChg chg="mod">
          <ac:chgData name="Linda Gyllström Krekula" userId="ba52cd01-6005-45b1-bc60-1fff30a0bf6d" providerId="ADAL" clId="{519E57B8-5905-444C-BB17-B5D1D2AD7FEA}" dt="2023-10-02T10:19:10.001" v="1860" actId="1036"/>
          <ac:spMkLst>
            <pc:docMk/>
            <pc:sldMk cId="2205922123" sldId="4189"/>
            <ac:spMk id="4" creationId="{80F8A8B6-1583-D490-70A4-3902C07E5667}"/>
          </ac:spMkLst>
        </pc:spChg>
        <pc:spChg chg="mod">
          <ac:chgData name="Linda Gyllström Krekula" userId="ba52cd01-6005-45b1-bc60-1fff30a0bf6d" providerId="ADAL" clId="{519E57B8-5905-444C-BB17-B5D1D2AD7FEA}" dt="2023-10-02T10:19:10.001" v="1860" actId="1036"/>
          <ac:spMkLst>
            <pc:docMk/>
            <pc:sldMk cId="2205922123" sldId="4189"/>
            <ac:spMk id="5" creationId="{6E49E85B-81C7-F992-DD2D-1E0A18CAEDEA}"/>
          </ac:spMkLst>
        </pc:spChg>
        <pc:spChg chg="mod">
          <ac:chgData name="Linda Gyllström Krekula" userId="ba52cd01-6005-45b1-bc60-1fff30a0bf6d" providerId="ADAL" clId="{519E57B8-5905-444C-BB17-B5D1D2AD7FEA}" dt="2023-10-02T10:19:10.001" v="1860" actId="1036"/>
          <ac:spMkLst>
            <pc:docMk/>
            <pc:sldMk cId="2205922123" sldId="4189"/>
            <ac:spMk id="7" creationId="{25720D0F-8B6B-D5AA-87BD-0F826A0E5805}"/>
          </ac:spMkLst>
        </pc:spChg>
        <pc:spChg chg="mod">
          <ac:chgData name="Linda Gyllström Krekula" userId="ba52cd01-6005-45b1-bc60-1fff30a0bf6d" providerId="ADAL" clId="{519E57B8-5905-444C-BB17-B5D1D2AD7FEA}" dt="2023-10-02T10:19:10.001" v="1860" actId="1036"/>
          <ac:spMkLst>
            <pc:docMk/>
            <pc:sldMk cId="2205922123" sldId="4189"/>
            <ac:spMk id="8" creationId="{08203BE6-CDDB-D428-9CFA-0BA3980B3565}"/>
          </ac:spMkLst>
        </pc:spChg>
        <pc:spChg chg="mod">
          <ac:chgData name="Linda Gyllström Krekula" userId="ba52cd01-6005-45b1-bc60-1fff30a0bf6d" providerId="ADAL" clId="{519E57B8-5905-444C-BB17-B5D1D2AD7FEA}" dt="2023-10-02T10:19:10.001" v="1860" actId="1036"/>
          <ac:spMkLst>
            <pc:docMk/>
            <pc:sldMk cId="2205922123" sldId="4189"/>
            <ac:spMk id="10" creationId="{4CA29E6C-1007-D2EF-D11E-67579BC6FD26}"/>
          </ac:spMkLst>
        </pc:spChg>
        <pc:spChg chg="mod">
          <ac:chgData name="Linda Gyllström Krekula" userId="ba52cd01-6005-45b1-bc60-1fff30a0bf6d" providerId="ADAL" clId="{519E57B8-5905-444C-BB17-B5D1D2AD7FEA}" dt="2023-10-02T10:19:57.285" v="1869" actId="1037"/>
          <ac:spMkLst>
            <pc:docMk/>
            <pc:sldMk cId="2205922123" sldId="4189"/>
            <ac:spMk id="11" creationId="{9AD64C2B-4CA6-EB2D-0B71-27FEF724AE92}"/>
          </ac:spMkLst>
        </pc:spChg>
      </pc:sldChg>
      <pc:sldChg chg="addSp delSp modSp mod addAnim delAnim">
        <pc:chgData name="Linda Gyllström Krekula" userId="ba52cd01-6005-45b1-bc60-1fff30a0bf6d" providerId="ADAL" clId="{519E57B8-5905-444C-BB17-B5D1D2AD7FEA}" dt="2023-10-02T10:16:46.716" v="1805" actId="1035"/>
        <pc:sldMkLst>
          <pc:docMk/>
          <pc:sldMk cId="2590787220" sldId="4191"/>
        </pc:sldMkLst>
        <pc:spChg chg="mod">
          <ac:chgData name="Linda Gyllström Krekula" userId="ba52cd01-6005-45b1-bc60-1fff30a0bf6d" providerId="ADAL" clId="{519E57B8-5905-444C-BB17-B5D1D2AD7FEA}" dt="2023-10-02T10:16:46.716" v="1805" actId="1035"/>
          <ac:spMkLst>
            <pc:docMk/>
            <pc:sldMk cId="2590787220" sldId="4191"/>
            <ac:spMk id="2" creationId="{E916326C-F920-0BA6-AEF3-BAD597B368B7}"/>
          </ac:spMkLst>
        </pc:spChg>
        <pc:spChg chg="add del mod">
          <ac:chgData name="Linda Gyllström Krekula" userId="ba52cd01-6005-45b1-bc60-1fff30a0bf6d" providerId="ADAL" clId="{519E57B8-5905-444C-BB17-B5D1D2AD7FEA}" dt="2023-10-02T10:15:39.847" v="1774" actId="255"/>
          <ac:spMkLst>
            <pc:docMk/>
            <pc:sldMk cId="2590787220" sldId="4191"/>
            <ac:spMk id="3" creationId="{409CDC30-F168-5EFB-4742-F4C12344DA43}"/>
          </ac:spMkLst>
        </pc:spChg>
        <pc:spChg chg="mod">
          <ac:chgData name="Linda Gyllström Krekula" userId="ba52cd01-6005-45b1-bc60-1fff30a0bf6d" providerId="ADAL" clId="{519E57B8-5905-444C-BB17-B5D1D2AD7FEA}" dt="2023-10-02T10:15:39.847" v="1774" actId="255"/>
          <ac:spMkLst>
            <pc:docMk/>
            <pc:sldMk cId="2590787220" sldId="4191"/>
            <ac:spMk id="6" creationId="{16B63F48-885F-42D8-B162-3673689AF8D6}"/>
          </ac:spMkLst>
        </pc:spChg>
        <pc:spChg chg="add del mod">
          <ac:chgData name="Linda Gyllström Krekula" userId="ba52cd01-6005-45b1-bc60-1fff30a0bf6d" providerId="ADAL" clId="{519E57B8-5905-444C-BB17-B5D1D2AD7FEA}" dt="2023-10-02T10:15:16.038" v="1752" actId="478"/>
          <ac:spMkLst>
            <pc:docMk/>
            <pc:sldMk cId="2590787220" sldId="4191"/>
            <ac:spMk id="7" creationId="{8DB816FA-43B5-1BE3-EDE4-BBB0D98ECB56}"/>
          </ac:spMkLst>
        </pc:spChg>
        <pc:spChg chg="mod">
          <ac:chgData name="Linda Gyllström Krekula" userId="ba52cd01-6005-45b1-bc60-1fff30a0bf6d" providerId="ADAL" clId="{519E57B8-5905-444C-BB17-B5D1D2AD7FEA}" dt="2023-10-02T10:15:39.847" v="1774" actId="255"/>
          <ac:spMkLst>
            <pc:docMk/>
            <pc:sldMk cId="2590787220" sldId="4191"/>
            <ac:spMk id="11" creationId="{726EFC0B-C6DF-840D-06C4-45E50051A39D}"/>
          </ac:spMkLst>
        </pc:spChg>
        <pc:spChg chg="mod">
          <ac:chgData name="Linda Gyllström Krekula" userId="ba52cd01-6005-45b1-bc60-1fff30a0bf6d" providerId="ADAL" clId="{519E57B8-5905-444C-BB17-B5D1D2AD7FEA}" dt="2023-10-02T10:15:39.847" v="1774" actId="255"/>
          <ac:spMkLst>
            <pc:docMk/>
            <pc:sldMk cId="2590787220" sldId="4191"/>
            <ac:spMk id="14" creationId="{03281DA2-C0FA-1B98-4C94-0D2FFF48E48B}"/>
          </ac:spMkLst>
        </pc:spChg>
      </pc:sldChg>
      <pc:sldChg chg="del">
        <pc:chgData name="Linda Gyllström Krekula" userId="ba52cd01-6005-45b1-bc60-1fff30a0bf6d" providerId="ADAL" clId="{519E57B8-5905-444C-BB17-B5D1D2AD7FEA}" dt="2023-10-02T10:44:54.612" v="2541" actId="47"/>
        <pc:sldMkLst>
          <pc:docMk/>
          <pc:sldMk cId="1188831499" sldId="4192"/>
        </pc:sldMkLst>
      </pc:sldChg>
      <pc:sldChg chg="modSp mod">
        <pc:chgData name="Linda Gyllström Krekula" userId="ba52cd01-6005-45b1-bc60-1fff30a0bf6d" providerId="ADAL" clId="{519E57B8-5905-444C-BB17-B5D1D2AD7FEA}" dt="2023-10-02T11:22:13.612" v="3389" actId="113"/>
        <pc:sldMkLst>
          <pc:docMk/>
          <pc:sldMk cId="2141217128" sldId="4194"/>
        </pc:sldMkLst>
        <pc:spChg chg="mod">
          <ac:chgData name="Linda Gyllström Krekula" userId="ba52cd01-6005-45b1-bc60-1fff30a0bf6d" providerId="ADAL" clId="{519E57B8-5905-444C-BB17-B5D1D2AD7FEA}" dt="2023-10-02T11:22:13.612" v="3389" actId="113"/>
          <ac:spMkLst>
            <pc:docMk/>
            <pc:sldMk cId="2141217128" sldId="4194"/>
            <ac:spMk id="2" creationId="{A2E8D73D-A19F-27F4-0239-2F5817EBDDB3}"/>
          </ac:spMkLst>
        </pc:spChg>
        <pc:spChg chg="mod">
          <ac:chgData name="Linda Gyllström Krekula" userId="ba52cd01-6005-45b1-bc60-1fff30a0bf6d" providerId="ADAL" clId="{519E57B8-5905-444C-BB17-B5D1D2AD7FEA}" dt="2023-10-02T10:39:00.947" v="2426" actId="1035"/>
          <ac:spMkLst>
            <pc:docMk/>
            <pc:sldMk cId="2141217128" sldId="4194"/>
            <ac:spMk id="3" creationId="{FB452B17-1238-433C-46FC-927C22BD6C5D}"/>
          </ac:spMkLst>
        </pc:spChg>
      </pc:sldChg>
      <pc:sldChg chg="addSp delSp modSp mod">
        <pc:chgData name="Linda Gyllström Krekula" userId="ba52cd01-6005-45b1-bc60-1fff30a0bf6d" providerId="ADAL" clId="{519E57B8-5905-444C-BB17-B5D1D2AD7FEA}" dt="2023-10-02T10:49:33.315" v="2572" actId="1035"/>
        <pc:sldMkLst>
          <pc:docMk/>
          <pc:sldMk cId="25562517" sldId="4198"/>
        </pc:sldMkLst>
        <pc:spChg chg="add del mod">
          <ac:chgData name="Linda Gyllström Krekula" userId="ba52cd01-6005-45b1-bc60-1fff30a0bf6d" providerId="ADAL" clId="{519E57B8-5905-444C-BB17-B5D1D2AD7FEA}" dt="2023-10-02T10:49:33.315" v="2572" actId="1035"/>
          <ac:spMkLst>
            <pc:docMk/>
            <pc:sldMk cId="25562517" sldId="4198"/>
            <ac:spMk id="2" creationId="{31EA8F87-6CFE-FEA3-5ABF-8E485F95BE1E}"/>
          </ac:spMkLst>
        </pc:spChg>
        <pc:spChg chg="add del mod">
          <ac:chgData name="Linda Gyllström Krekula" userId="ba52cd01-6005-45b1-bc60-1fff30a0bf6d" providerId="ADAL" clId="{519E57B8-5905-444C-BB17-B5D1D2AD7FEA}" dt="2023-10-02T10:46:51.845" v="2549" actId="478"/>
          <ac:spMkLst>
            <pc:docMk/>
            <pc:sldMk cId="25562517" sldId="4198"/>
            <ac:spMk id="5" creationId="{558DBEB8-7FFC-588A-D8C4-F00C7209775D}"/>
          </ac:spMkLst>
        </pc:spChg>
      </pc:sldChg>
      <pc:sldChg chg="modSp mod modNotesTx">
        <pc:chgData name="Linda Gyllström Krekula" userId="ba52cd01-6005-45b1-bc60-1fff30a0bf6d" providerId="ADAL" clId="{519E57B8-5905-444C-BB17-B5D1D2AD7FEA}" dt="2023-10-02T10:48:13.154" v="2552" actId="20577"/>
        <pc:sldMkLst>
          <pc:docMk/>
          <pc:sldMk cId="3731716509" sldId="4199"/>
        </pc:sldMkLst>
        <pc:spChg chg="mod">
          <ac:chgData name="Linda Gyllström Krekula" userId="ba52cd01-6005-45b1-bc60-1fff30a0bf6d" providerId="ADAL" clId="{519E57B8-5905-444C-BB17-B5D1D2AD7FEA}" dt="2023-10-02T10:47:22.972" v="2550" actId="120"/>
          <ac:spMkLst>
            <pc:docMk/>
            <pc:sldMk cId="3731716509" sldId="4199"/>
            <ac:spMk id="2" creationId="{9A5561B6-544C-7C2A-013A-0297FE01BD58}"/>
          </ac:spMkLst>
        </pc:spChg>
      </pc:sldChg>
      <pc:sldChg chg="addSp delSp modSp mod modNotes modNotesTx">
        <pc:chgData name="Linda Gyllström Krekula" userId="ba52cd01-6005-45b1-bc60-1fff30a0bf6d" providerId="ADAL" clId="{519E57B8-5905-444C-BB17-B5D1D2AD7FEA}" dt="2023-10-02T11:30:06.557" v="3468" actId="20577"/>
        <pc:sldMkLst>
          <pc:docMk/>
          <pc:sldMk cId="1470954835" sldId="4200"/>
        </pc:sldMkLst>
        <pc:spChg chg="del">
          <ac:chgData name="Linda Gyllström Krekula" userId="ba52cd01-6005-45b1-bc60-1fff30a0bf6d" providerId="ADAL" clId="{519E57B8-5905-444C-BB17-B5D1D2AD7FEA}" dt="2023-10-02T10:00:31.630" v="1271" actId="478"/>
          <ac:spMkLst>
            <pc:docMk/>
            <pc:sldMk cId="1470954835" sldId="4200"/>
            <ac:spMk id="2" creationId="{6B0DD821-7581-8862-986B-2D9BA4A7DA51}"/>
          </ac:spMkLst>
        </pc:spChg>
        <pc:spChg chg="mod">
          <ac:chgData name="Linda Gyllström Krekula" userId="ba52cd01-6005-45b1-bc60-1fff30a0bf6d" providerId="ADAL" clId="{519E57B8-5905-444C-BB17-B5D1D2AD7FEA}" dt="2023-10-02T10:00:53.675" v="1283" actId="1035"/>
          <ac:spMkLst>
            <pc:docMk/>
            <pc:sldMk cId="1470954835" sldId="4200"/>
            <ac:spMk id="3" creationId="{45EE4231-5252-BF3D-5E34-CC07F21AE02D}"/>
          </ac:spMkLst>
        </pc:spChg>
        <pc:spChg chg="add del mod">
          <ac:chgData name="Linda Gyllström Krekula" userId="ba52cd01-6005-45b1-bc60-1fff30a0bf6d" providerId="ADAL" clId="{519E57B8-5905-444C-BB17-B5D1D2AD7FEA}" dt="2023-10-02T10:00:33.321" v="1272" actId="478"/>
          <ac:spMkLst>
            <pc:docMk/>
            <pc:sldMk cId="1470954835" sldId="4200"/>
            <ac:spMk id="5" creationId="{3B142382-D869-1EF3-24DF-068837675782}"/>
          </ac:spMkLst>
        </pc:spChg>
        <pc:spChg chg="add mod">
          <ac:chgData name="Linda Gyllström Krekula" userId="ba52cd01-6005-45b1-bc60-1fff30a0bf6d" providerId="ADAL" clId="{519E57B8-5905-444C-BB17-B5D1D2AD7FEA}" dt="2023-10-02T10:00:34.982" v="1273"/>
          <ac:spMkLst>
            <pc:docMk/>
            <pc:sldMk cId="1470954835" sldId="4200"/>
            <ac:spMk id="6" creationId="{BDDEF684-B320-74AB-703E-8FD032355CBD}"/>
          </ac:spMkLst>
        </pc:spChg>
      </pc:sldChg>
      <pc:sldChg chg="addSp delSp modSp mod modNotes modNotesTx">
        <pc:chgData name="Linda Gyllström Krekula" userId="ba52cd01-6005-45b1-bc60-1fff30a0bf6d" providerId="ADAL" clId="{519E57B8-5905-444C-BB17-B5D1D2AD7FEA}" dt="2023-10-02T11:30:31.227" v="3469" actId="6549"/>
        <pc:sldMkLst>
          <pc:docMk/>
          <pc:sldMk cId="4021747765" sldId="4201"/>
        </pc:sldMkLst>
        <pc:spChg chg="mod">
          <ac:chgData name="Linda Gyllström Krekula" userId="ba52cd01-6005-45b1-bc60-1fff30a0bf6d" providerId="ADAL" clId="{519E57B8-5905-444C-BB17-B5D1D2AD7FEA}" dt="2023-10-02T09:55:34.119" v="1172" actId="1037"/>
          <ac:spMkLst>
            <pc:docMk/>
            <pc:sldMk cId="4021747765" sldId="4201"/>
            <ac:spMk id="2" creationId="{6B0DD821-7581-8862-986B-2D9BA4A7DA51}"/>
          </ac:spMkLst>
        </pc:spChg>
        <pc:spChg chg="mod">
          <ac:chgData name="Linda Gyllström Krekula" userId="ba52cd01-6005-45b1-bc60-1fff30a0bf6d" providerId="ADAL" clId="{519E57B8-5905-444C-BB17-B5D1D2AD7FEA}" dt="2023-10-02T09:55:34.119" v="1172" actId="1037"/>
          <ac:spMkLst>
            <pc:docMk/>
            <pc:sldMk cId="4021747765" sldId="4201"/>
            <ac:spMk id="3" creationId="{45EE4231-5252-BF3D-5E34-CC07F21AE02D}"/>
          </ac:spMkLst>
        </pc:spChg>
        <pc:spChg chg="add mod">
          <ac:chgData name="Linda Gyllström Krekula" userId="ba52cd01-6005-45b1-bc60-1fff30a0bf6d" providerId="ADAL" clId="{519E57B8-5905-444C-BB17-B5D1D2AD7FEA}" dt="2023-10-02T09:53:52.406" v="1141" actId="164"/>
          <ac:spMkLst>
            <pc:docMk/>
            <pc:sldMk cId="4021747765" sldId="4201"/>
            <ac:spMk id="6" creationId="{11E5CC0C-2B7B-B9F7-AE2A-F682E286B245}"/>
          </ac:spMkLst>
        </pc:spChg>
        <pc:spChg chg="add mod">
          <ac:chgData name="Linda Gyllström Krekula" userId="ba52cd01-6005-45b1-bc60-1fff30a0bf6d" providerId="ADAL" clId="{519E57B8-5905-444C-BB17-B5D1D2AD7FEA}" dt="2023-10-02T09:53:52.406" v="1141" actId="164"/>
          <ac:spMkLst>
            <pc:docMk/>
            <pc:sldMk cId="4021747765" sldId="4201"/>
            <ac:spMk id="7" creationId="{5F876535-C866-380A-4AC1-A34A2478284B}"/>
          </ac:spMkLst>
        </pc:spChg>
        <pc:grpChg chg="add del mod">
          <ac:chgData name="Linda Gyllström Krekula" userId="ba52cd01-6005-45b1-bc60-1fff30a0bf6d" providerId="ADAL" clId="{519E57B8-5905-444C-BB17-B5D1D2AD7FEA}" dt="2023-10-02T09:55:13.982" v="1146" actId="478"/>
          <ac:grpSpMkLst>
            <pc:docMk/>
            <pc:sldMk cId="4021747765" sldId="4201"/>
            <ac:grpSpMk id="8" creationId="{361EEA1B-F23D-4578-70BF-318DF034E3AE}"/>
          </ac:grpSpMkLst>
        </pc:grpChg>
        <pc:picChg chg="add mod modCrop">
          <ac:chgData name="Linda Gyllström Krekula" userId="ba52cd01-6005-45b1-bc60-1fff30a0bf6d" providerId="ADAL" clId="{519E57B8-5905-444C-BB17-B5D1D2AD7FEA}" dt="2023-10-02T09:54:10.045" v="1142" actId="207"/>
          <ac:picMkLst>
            <pc:docMk/>
            <pc:sldMk cId="4021747765" sldId="4201"/>
            <ac:picMk id="5" creationId="{E4C8B073-9A29-10E0-55CA-3E99B358CB43}"/>
          </ac:picMkLst>
        </pc:picChg>
        <pc:picChg chg="add mod">
          <ac:chgData name="Linda Gyllström Krekula" userId="ba52cd01-6005-45b1-bc60-1fff30a0bf6d" providerId="ADAL" clId="{519E57B8-5905-444C-BB17-B5D1D2AD7FEA}" dt="2023-10-02T09:59:59.064" v="1270" actId="1076"/>
          <ac:picMkLst>
            <pc:docMk/>
            <pc:sldMk cId="4021747765" sldId="4201"/>
            <ac:picMk id="10" creationId="{2F794503-4950-718C-4DF4-F405AE84D493}"/>
          </ac:picMkLst>
        </pc:picChg>
      </pc:sldChg>
      <pc:sldChg chg="modSp mod">
        <pc:chgData name="Linda Gyllström Krekula" userId="ba52cd01-6005-45b1-bc60-1fff30a0bf6d" providerId="ADAL" clId="{519E57B8-5905-444C-BB17-B5D1D2AD7FEA}" dt="2023-10-02T09:32:41.898" v="365" actId="1076"/>
        <pc:sldMkLst>
          <pc:docMk/>
          <pc:sldMk cId="4260762379" sldId="4203"/>
        </pc:sldMkLst>
        <pc:spChg chg="mod">
          <ac:chgData name="Linda Gyllström Krekula" userId="ba52cd01-6005-45b1-bc60-1fff30a0bf6d" providerId="ADAL" clId="{519E57B8-5905-444C-BB17-B5D1D2AD7FEA}" dt="2023-10-02T09:32:41.898" v="365" actId="1076"/>
          <ac:spMkLst>
            <pc:docMk/>
            <pc:sldMk cId="4260762379" sldId="4203"/>
            <ac:spMk id="2" creationId="{E3266CBC-D902-5571-92E9-82029C17F6C8}"/>
          </ac:spMkLst>
        </pc:spChg>
      </pc:sldChg>
      <pc:sldChg chg="addSp delSp modSp mod modNotesTx">
        <pc:chgData name="Linda Gyllström Krekula" userId="ba52cd01-6005-45b1-bc60-1fff30a0bf6d" providerId="ADAL" clId="{519E57B8-5905-444C-BB17-B5D1D2AD7FEA}" dt="2023-10-02T09:34:27.314" v="470" actId="6549"/>
        <pc:sldMkLst>
          <pc:docMk/>
          <pc:sldMk cId="4283527825" sldId="4204"/>
        </pc:sldMkLst>
        <pc:spChg chg="del">
          <ac:chgData name="Linda Gyllström Krekula" userId="ba52cd01-6005-45b1-bc60-1fff30a0bf6d" providerId="ADAL" clId="{519E57B8-5905-444C-BB17-B5D1D2AD7FEA}" dt="2023-10-02T09:33:12.837" v="366" actId="478"/>
          <ac:spMkLst>
            <pc:docMk/>
            <pc:sldMk cId="4283527825" sldId="4204"/>
            <ac:spMk id="2" creationId="{22650730-5C98-9019-54CB-4199D9DE916B}"/>
          </ac:spMkLst>
        </pc:spChg>
        <pc:spChg chg="add del mod">
          <ac:chgData name="Linda Gyllström Krekula" userId="ba52cd01-6005-45b1-bc60-1fff30a0bf6d" providerId="ADAL" clId="{519E57B8-5905-444C-BB17-B5D1D2AD7FEA}" dt="2023-10-02T09:33:14.633" v="367" actId="478"/>
          <ac:spMkLst>
            <pc:docMk/>
            <pc:sldMk cId="4283527825" sldId="4204"/>
            <ac:spMk id="5" creationId="{A053F803-FE99-E824-60CD-9D42EFC80E0E}"/>
          </ac:spMkLst>
        </pc:spChg>
        <pc:picChg chg="mod">
          <ac:chgData name="Linda Gyllström Krekula" userId="ba52cd01-6005-45b1-bc60-1fff30a0bf6d" providerId="ADAL" clId="{519E57B8-5905-444C-BB17-B5D1D2AD7FEA}" dt="2023-10-02T09:33:18.507" v="368" actId="1076"/>
          <ac:picMkLst>
            <pc:docMk/>
            <pc:sldMk cId="4283527825" sldId="4204"/>
            <ac:picMk id="4" creationId="{ED28812D-8500-04D5-132D-4D928B665B0E}"/>
          </ac:picMkLst>
        </pc:picChg>
        <pc:picChg chg="mod">
          <ac:chgData name="Linda Gyllström Krekula" userId="ba52cd01-6005-45b1-bc60-1fff30a0bf6d" providerId="ADAL" clId="{519E57B8-5905-444C-BB17-B5D1D2AD7FEA}" dt="2023-10-02T09:33:20.473" v="369" actId="1076"/>
          <ac:picMkLst>
            <pc:docMk/>
            <pc:sldMk cId="4283527825" sldId="4204"/>
            <ac:picMk id="6" creationId="{997AB8EA-D525-3AEE-5AA9-A3FBB5D4167F}"/>
          </ac:picMkLst>
        </pc:picChg>
      </pc:sldChg>
      <pc:sldChg chg="addSp delSp modSp add del mod">
        <pc:chgData name="Linda Gyllström Krekula" userId="ba52cd01-6005-45b1-bc60-1fff30a0bf6d" providerId="ADAL" clId="{519E57B8-5905-444C-BB17-B5D1D2AD7FEA}" dt="2023-10-02T11:41:44.323" v="3671" actId="47"/>
        <pc:sldMkLst>
          <pc:docMk/>
          <pc:sldMk cId="2292720934" sldId="4205"/>
        </pc:sldMkLst>
        <pc:picChg chg="mod">
          <ac:chgData name="Linda Gyllström Krekula" userId="ba52cd01-6005-45b1-bc60-1fff30a0bf6d" providerId="ADAL" clId="{519E57B8-5905-444C-BB17-B5D1D2AD7FEA}" dt="2023-10-02T10:05:58.593" v="1328" actId="1076"/>
          <ac:picMkLst>
            <pc:docMk/>
            <pc:sldMk cId="2292720934" sldId="4205"/>
            <ac:picMk id="5" creationId="{BCC44515-C513-BA68-D8EC-40A550C0BFAB}"/>
          </ac:picMkLst>
        </pc:picChg>
        <pc:picChg chg="add del mod">
          <ac:chgData name="Linda Gyllström Krekula" userId="ba52cd01-6005-45b1-bc60-1fff30a0bf6d" providerId="ADAL" clId="{519E57B8-5905-444C-BB17-B5D1D2AD7FEA}" dt="2023-10-02T10:06:38.673" v="1330" actId="478"/>
          <ac:picMkLst>
            <pc:docMk/>
            <pc:sldMk cId="2292720934" sldId="4205"/>
            <ac:picMk id="7" creationId="{1CA6FF47-66FF-EA98-55B4-05520A6E5789}"/>
          </ac:picMkLst>
        </pc:picChg>
      </pc:sldChg>
      <pc:sldChg chg="addSp delSp modSp mod">
        <pc:chgData name="Linda Gyllström Krekula" userId="ba52cd01-6005-45b1-bc60-1fff30a0bf6d" providerId="ADAL" clId="{519E57B8-5905-444C-BB17-B5D1D2AD7FEA}" dt="2023-10-02T11:15:21.349" v="2989" actId="1037"/>
        <pc:sldMkLst>
          <pc:docMk/>
          <pc:sldMk cId="2924368003" sldId="4206"/>
        </pc:sldMkLst>
        <pc:spChg chg="del">
          <ac:chgData name="Linda Gyllström Krekula" userId="ba52cd01-6005-45b1-bc60-1fff30a0bf6d" providerId="ADAL" clId="{519E57B8-5905-444C-BB17-B5D1D2AD7FEA}" dt="2023-10-02T11:09:05.130" v="2828" actId="478"/>
          <ac:spMkLst>
            <pc:docMk/>
            <pc:sldMk cId="2924368003" sldId="4206"/>
            <ac:spMk id="2" creationId="{CBBDDB1A-88E8-057E-0C23-59E0F5F32DAC}"/>
          </ac:spMkLst>
        </pc:spChg>
        <pc:spChg chg="add del mod">
          <ac:chgData name="Linda Gyllström Krekula" userId="ba52cd01-6005-45b1-bc60-1fff30a0bf6d" providerId="ADAL" clId="{519E57B8-5905-444C-BB17-B5D1D2AD7FEA}" dt="2023-10-02T11:15:21.349" v="2989" actId="1037"/>
          <ac:spMkLst>
            <pc:docMk/>
            <pc:sldMk cId="2924368003" sldId="4206"/>
            <ac:spMk id="3" creationId="{CFED4CB1-7E8D-0972-99FE-8B1C5A87F28B}"/>
          </ac:spMkLst>
        </pc:spChg>
        <pc:graphicFrameChg chg="mod">
          <ac:chgData name="Linda Gyllström Krekula" userId="ba52cd01-6005-45b1-bc60-1fff30a0bf6d" providerId="ADAL" clId="{519E57B8-5905-444C-BB17-B5D1D2AD7FEA}" dt="2023-10-02T11:14:12.106" v="2955" actId="207"/>
          <ac:graphicFrameMkLst>
            <pc:docMk/>
            <pc:sldMk cId="2924368003" sldId="4206"/>
            <ac:graphicFrameMk id="6" creationId="{1E378F3E-8EC2-F41D-1C83-BC3AB95A26AD}"/>
          </ac:graphicFrameMkLst>
        </pc:graphicFrameChg>
      </pc:sldChg>
      <pc:sldChg chg="modSp mod modNotesTx">
        <pc:chgData name="Linda Gyllström Krekula" userId="ba52cd01-6005-45b1-bc60-1fff30a0bf6d" providerId="ADAL" clId="{519E57B8-5905-444C-BB17-B5D1D2AD7FEA}" dt="2023-10-02T11:16:01.328" v="2992" actId="404"/>
        <pc:sldMkLst>
          <pc:docMk/>
          <pc:sldMk cId="3563967492" sldId="4207"/>
        </pc:sldMkLst>
        <pc:spChg chg="mod">
          <ac:chgData name="Linda Gyllström Krekula" userId="ba52cd01-6005-45b1-bc60-1fff30a0bf6d" providerId="ADAL" clId="{519E57B8-5905-444C-BB17-B5D1D2AD7FEA}" dt="2023-10-02T11:16:01.328" v="2992" actId="404"/>
          <ac:spMkLst>
            <pc:docMk/>
            <pc:sldMk cId="3563967492" sldId="4207"/>
            <ac:spMk id="2" creationId="{74A7E0EA-D23D-2F21-F1D4-C6E9BAFD6295}"/>
          </ac:spMkLst>
        </pc:spChg>
      </pc:sldChg>
      <pc:sldChg chg="modSp mod">
        <pc:chgData name="Linda Gyllström Krekula" userId="ba52cd01-6005-45b1-bc60-1fff30a0bf6d" providerId="ADAL" clId="{519E57B8-5905-444C-BB17-B5D1D2AD7FEA}" dt="2023-10-02T13:00:54.653" v="3941" actId="113"/>
        <pc:sldMkLst>
          <pc:docMk/>
          <pc:sldMk cId="3776236257" sldId="4208"/>
        </pc:sldMkLst>
        <pc:spChg chg="mod">
          <ac:chgData name="Linda Gyllström Krekula" userId="ba52cd01-6005-45b1-bc60-1fff30a0bf6d" providerId="ADAL" clId="{519E57B8-5905-444C-BB17-B5D1D2AD7FEA}" dt="2023-10-02T13:00:54.653" v="3941" actId="113"/>
          <ac:spMkLst>
            <pc:docMk/>
            <pc:sldMk cId="3776236257" sldId="4208"/>
            <ac:spMk id="9" creationId="{B1EF416C-27B1-33F5-35DD-A508D9F4F43B}"/>
          </ac:spMkLst>
        </pc:spChg>
      </pc:sldChg>
      <pc:sldChg chg="addSp delSp modSp add mod modNotesTx">
        <pc:chgData name="Linda Gyllström Krekula" userId="ba52cd01-6005-45b1-bc60-1fff30a0bf6d" providerId="ADAL" clId="{519E57B8-5905-444C-BB17-B5D1D2AD7FEA}" dt="2023-10-02T11:23:22.684" v="3427" actId="1036"/>
        <pc:sldMkLst>
          <pc:docMk/>
          <pc:sldMk cId="3012296365" sldId="4209"/>
        </pc:sldMkLst>
        <pc:spChg chg="mod">
          <ac:chgData name="Linda Gyllström Krekula" userId="ba52cd01-6005-45b1-bc60-1fff30a0bf6d" providerId="ADAL" clId="{519E57B8-5905-444C-BB17-B5D1D2AD7FEA}" dt="2023-10-02T11:22:45.440" v="3393" actId="20577"/>
          <ac:spMkLst>
            <pc:docMk/>
            <pc:sldMk cId="3012296365" sldId="4209"/>
            <ac:spMk id="2" creationId="{7FBA353C-109B-4F7A-BBE2-C0BFB203E78E}"/>
          </ac:spMkLst>
        </pc:spChg>
        <pc:spChg chg="mod">
          <ac:chgData name="Linda Gyllström Krekula" userId="ba52cd01-6005-45b1-bc60-1fff30a0bf6d" providerId="ADAL" clId="{519E57B8-5905-444C-BB17-B5D1D2AD7FEA}" dt="2023-10-02T11:23:22.684" v="3427" actId="1036"/>
          <ac:spMkLst>
            <pc:docMk/>
            <pc:sldMk cId="3012296365" sldId="4209"/>
            <ac:spMk id="3" creationId="{595EE2D3-1FDD-40BC-9BFA-F9C330721DC6}"/>
          </ac:spMkLst>
        </pc:spChg>
        <pc:picChg chg="add mod">
          <ac:chgData name="Linda Gyllström Krekula" userId="ba52cd01-6005-45b1-bc60-1fff30a0bf6d" providerId="ADAL" clId="{519E57B8-5905-444C-BB17-B5D1D2AD7FEA}" dt="2023-10-02T11:01:04.832" v="2580" actId="1076"/>
          <ac:picMkLst>
            <pc:docMk/>
            <pc:sldMk cId="3012296365" sldId="4209"/>
            <ac:picMk id="4" creationId="{1B618CC0-8518-09A0-BAE2-8B28D0B5C91E}"/>
          </ac:picMkLst>
        </pc:picChg>
        <pc:picChg chg="del">
          <ac:chgData name="Linda Gyllström Krekula" userId="ba52cd01-6005-45b1-bc60-1fff30a0bf6d" providerId="ADAL" clId="{519E57B8-5905-444C-BB17-B5D1D2AD7FEA}" dt="2023-10-02T10:41:16.813" v="2523" actId="478"/>
          <ac:picMkLst>
            <pc:docMk/>
            <pc:sldMk cId="3012296365" sldId="4209"/>
            <ac:picMk id="5" creationId="{532BA244-C4D6-6C18-6F07-9A2BE671E220}"/>
          </ac:picMkLst>
        </pc:picChg>
      </pc:sldChg>
      <pc:sldChg chg="addSp delSp modSp new mod">
        <pc:chgData name="Linda Gyllström Krekula" userId="ba52cd01-6005-45b1-bc60-1fff30a0bf6d" providerId="ADAL" clId="{519E57B8-5905-444C-BB17-B5D1D2AD7FEA}" dt="2023-10-02T11:42:20.539" v="3678" actId="1035"/>
        <pc:sldMkLst>
          <pc:docMk/>
          <pc:sldMk cId="2467715755" sldId="4210"/>
        </pc:sldMkLst>
        <pc:spChg chg="del mod">
          <ac:chgData name="Linda Gyllström Krekula" userId="ba52cd01-6005-45b1-bc60-1fff30a0bf6d" providerId="ADAL" clId="{519E57B8-5905-444C-BB17-B5D1D2AD7FEA}" dt="2023-10-02T11:36:15.299" v="3475" actId="478"/>
          <ac:spMkLst>
            <pc:docMk/>
            <pc:sldMk cId="2467715755" sldId="4210"/>
            <ac:spMk id="2" creationId="{3A2B4B1A-BA63-AC99-A789-13D7EF198838}"/>
          </ac:spMkLst>
        </pc:spChg>
        <pc:spChg chg="add mod">
          <ac:chgData name="Linda Gyllström Krekula" userId="ba52cd01-6005-45b1-bc60-1fff30a0bf6d" providerId="ADAL" clId="{519E57B8-5905-444C-BB17-B5D1D2AD7FEA}" dt="2023-10-02T11:36:31.656" v="3477" actId="207"/>
          <ac:spMkLst>
            <pc:docMk/>
            <pc:sldMk cId="2467715755" sldId="4210"/>
            <ac:spMk id="15" creationId="{53E071D2-E56A-5E9B-F26E-3C46CD801F17}"/>
          </ac:spMkLst>
        </pc:spChg>
        <pc:spChg chg="add mod">
          <ac:chgData name="Linda Gyllström Krekula" userId="ba52cd01-6005-45b1-bc60-1fff30a0bf6d" providerId="ADAL" clId="{519E57B8-5905-444C-BB17-B5D1D2AD7FEA}" dt="2023-10-02T11:36:31.656" v="3477" actId="207"/>
          <ac:spMkLst>
            <pc:docMk/>
            <pc:sldMk cId="2467715755" sldId="4210"/>
            <ac:spMk id="16" creationId="{93224BF1-4880-7B61-34DF-0F22F8EF46FA}"/>
          </ac:spMkLst>
        </pc:spChg>
        <pc:spChg chg="add mod">
          <ac:chgData name="Linda Gyllström Krekula" userId="ba52cd01-6005-45b1-bc60-1fff30a0bf6d" providerId="ADAL" clId="{519E57B8-5905-444C-BB17-B5D1D2AD7FEA}" dt="2023-10-02T11:39:52.097" v="3576" actId="1037"/>
          <ac:spMkLst>
            <pc:docMk/>
            <pc:sldMk cId="2467715755" sldId="4210"/>
            <ac:spMk id="17" creationId="{9E7DF725-3059-8B57-1895-7EC4758AE4AD}"/>
          </ac:spMkLst>
        </pc:spChg>
        <pc:spChg chg="add mod">
          <ac:chgData name="Linda Gyllström Krekula" userId="ba52cd01-6005-45b1-bc60-1fff30a0bf6d" providerId="ADAL" clId="{519E57B8-5905-444C-BB17-B5D1D2AD7FEA}" dt="2023-10-02T11:36:31.656" v="3477" actId="207"/>
          <ac:spMkLst>
            <pc:docMk/>
            <pc:sldMk cId="2467715755" sldId="4210"/>
            <ac:spMk id="18" creationId="{DE6A0514-972E-0BEB-D8FC-C9D41F5CE7F8}"/>
          </ac:spMkLst>
        </pc:spChg>
        <pc:spChg chg="add mod">
          <ac:chgData name="Linda Gyllström Krekula" userId="ba52cd01-6005-45b1-bc60-1fff30a0bf6d" providerId="ADAL" clId="{519E57B8-5905-444C-BB17-B5D1D2AD7FEA}" dt="2023-10-02T11:40:53.886" v="3668" actId="1035"/>
          <ac:spMkLst>
            <pc:docMk/>
            <pc:sldMk cId="2467715755" sldId="4210"/>
            <ac:spMk id="19" creationId="{E8507AC6-B9B7-5F3B-2D5A-478BC1FAF296}"/>
          </ac:spMkLst>
        </pc:spChg>
        <pc:spChg chg="add mod">
          <ac:chgData name="Linda Gyllström Krekula" userId="ba52cd01-6005-45b1-bc60-1fff30a0bf6d" providerId="ADAL" clId="{519E57B8-5905-444C-BB17-B5D1D2AD7FEA}" dt="2023-10-02T11:36:31.656" v="3477" actId="207"/>
          <ac:spMkLst>
            <pc:docMk/>
            <pc:sldMk cId="2467715755" sldId="4210"/>
            <ac:spMk id="20" creationId="{E7F9BF34-3B82-14DD-8050-71CB1DEDF0E1}"/>
          </ac:spMkLst>
        </pc:spChg>
        <pc:spChg chg="add mod">
          <ac:chgData name="Linda Gyllström Krekula" userId="ba52cd01-6005-45b1-bc60-1fff30a0bf6d" providerId="ADAL" clId="{519E57B8-5905-444C-BB17-B5D1D2AD7FEA}" dt="2023-10-02T11:36:31.656" v="3477" actId="207"/>
          <ac:spMkLst>
            <pc:docMk/>
            <pc:sldMk cId="2467715755" sldId="4210"/>
            <ac:spMk id="22" creationId="{DAE14C13-6EF2-6A1E-B747-E656032E888B}"/>
          </ac:spMkLst>
        </pc:spChg>
        <pc:spChg chg="add mod">
          <ac:chgData name="Linda Gyllström Krekula" userId="ba52cd01-6005-45b1-bc60-1fff30a0bf6d" providerId="ADAL" clId="{519E57B8-5905-444C-BB17-B5D1D2AD7FEA}" dt="2023-10-02T11:36:31.656" v="3477" actId="207"/>
          <ac:spMkLst>
            <pc:docMk/>
            <pc:sldMk cId="2467715755" sldId="4210"/>
            <ac:spMk id="24" creationId="{1878293C-C135-C55D-E16E-482A81113378}"/>
          </ac:spMkLst>
        </pc:spChg>
        <pc:spChg chg="add mod">
          <ac:chgData name="Linda Gyllström Krekula" userId="ba52cd01-6005-45b1-bc60-1fff30a0bf6d" providerId="ADAL" clId="{519E57B8-5905-444C-BB17-B5D1D2AD7FEA}" dt="2023-10-02T11:40:31.507" v="3662" actId="1076"/>
          <ac:spMkLst>
            <pc:docMk/>
            <pc:sldMk cId="2467715755" sldId="4210"/>
            <ac:spMk id="26" creationId="{27978010-7F92-91D8-B219-B6BB73E92244}"/>
          </ac:spMkLst>
        </pc:spChg>
        <pc:spChg chg="add mod">
          <ac:chgData name="Linda Gyllström Krekula" userId="ba52cd01-6005-45b1-bc60-1fff30a0bf6d" providerId="ADAL" clId="{519E57B8-5905-444C-BB17-B5D1D2AD7FEA}" dt="2023-10-02T11:39:22.160" v="3554" actId="1076"/>
          <ac:spMkLst>
            <pc:docMk/>
            <pc:sldMk cId="2467715755" sldId="4210"/>
            <ac:spMk id="28" creationId="{D33603B7-CC24-DC6A-EA61-CC7DA1D9F3E8}"/>
          </ac:spMkLst>
        </pc:spChg>
        <pc:spChg chg="add mod">
          <ac:chgData name="Linda Gyllström Krekula" userId="ba52cd01-6005-45b1-bc60-1fff30a0bf6d" providerId="ADAL" clId="{519E57B8-5905-444C-BB17-B5D1D2AD7FEA}" dt="2023-10-02T11:36:31.656" v="3477" actId="207"/>
          <ac:spMkLst>
            <pc:docMk/>
            <pc:sldMk cId="2467715755" sldId="4210"/>
            <ac:spMk id="30" creationId="{7E573E93-16F9-01E0-60A9-A0BDAAF7B8EA}"/>
          </ac:spMkLst>
        </pc:spChg>
        <pc:spChg chg="add mod">
          <ac:chgData name="Linda Gyllström Krekula" userId="ba52cd01-6005-45b1-bc60-1fff30a0bf6d" providerId="ADAL" clId="{519E57B8-5905-444C-BB17-B5D1D2AD7FEA}" dt="2023-10-02T11:36:31.656" v="3477" actId="207"/>
          <ac:spMkLst>
            <pc:docMk/>
            <pc:sldMk cId="2467715755" sldId="4210"/>
            <ac:spMk id="31" creationId="{7EB6653B-63A3-B58A-CB17-7A2B34CB2795}"/>
          </ac:spMkLst>
        </pc:spChg>
        <pc:spChg chg="add mod">
          <ac:chgData name="Linda Gyllström Krekula" userId="ba52cd01-6005-45b1-bc60-1fff30a0bf6d" providerId="ADAL" clId="{519E57B8-5905-444C-BB17-B5D1D2AD7FEA}" dt="2023-10-02T11:36:31.656" v="3477" actId="207"/>
          <ac:spMkLst>
            <pc:docMk/>
            <pc:sldMk cId="2467715755" sldId="4210"/>
            <ac:spMk id="33" creationId="{C5403954-8B2A-974D-78B7-119E1BE09B3F}"/>
          </ac:spMkLst>
        </pc:spChg>
        <pc:spChg chg="add mod">
          <ac:chgData name="Linda Gyllström Krekula" userId="ba52cd01-6005-45b1-bc60-1fff30a0bf6d" providerId="ADAL" clId="{519E57B8-5905-444C-BB17-B5D1D2AD7FEA}" dt="2023-10-02T11:36:31.656" v="3477" actId="207"/>
          <ac:spMkLst>
            <pc:docMk/>
            <pc:sldMk cId="2467715755" sldId="4210"/>
            <ac:spMk id="35" creationId="{1D5CAA23-93B3-67A4-B3FF-D71E4D464B7C}"/>
          </ac:spMkLst>
        </pc:spChg>
        <pc:spChg chg="add mod">
          <ac:chgData name="Linda Gyllström Krekula" userId="ba52cd01-6005-45b1-bc60-1fff30a0bf6d" providerId="ADAL" clId="{519E57B8-5905-444C-BB17-B5D1D2AD7FEA}" dt="2023-10-02T11:36:31.656" v="3477" actId="207"/>
          <ac:spMkLst>
            <pc:docMk/>
            <pc:sldMk cId="2467715755" sldId="4210"/>
            <ac:spMk id="37" creationId="{221F3B34-EDEE-FB2E-4E87-A39C2233ED60}"/>
          </ac:spMkLst>
        </pc:spChg>
        <pc:spChg chg="add del mod">
          <ac:chgData name="Linda Gyllström Krekula" userId="ba52cd01-6005-45b1-bc60-1fff30a0bf6d" providerId="ADAL" clId="{519E57B8-5905-444C-BB17-B5D1D2AD7FEA}" dt="2023-10-02T11:37:53.075" v="3489" actId="478"/>
          <ac:spMkLst>
            <pc:docMk/>
            <pc:sldMk cId="2467715755" sldId="4210"/>
            <ac:spMk id="39" creationId="{001A8DDB-2097-2AF2-A1F6-39DF46D777A4}"/>
          </ac:spMkLst>
        </pc:spChg>
        <pc:spChg chg="add mod">
          <ac:chgData name="Linda Gyllström Krekula" userId="ba52cd01-6005-45b1-bc60-1fff30a0bf6d" providerId="ADAL" clId="{519E57B8-5905-444C-BB17-B5D1D2AD7FEA}" dt="2023-10-02T11:36:31.656" v="3477" actId="207"/>
          <ac:spMkLst>
            <pc:docMk/>
            <pc:sldMk cId="2467715755" sldId="4210"/>
            <ac:spMk id="40" creationId="{40DC0D04-CB12-B2C6-B750-6E1F676E8547}"/>
          </ac:spMkLst>
        </pc:spChg>
        <pc:spChg chg="add mod">
          <ac:chgData name="Linda Gyllström Krekula" userId="ba52cd01-6005-45b1-bc60-1fff30a0bf6d" providerId="ADAL" clId="{519E57B8-5905-444C-BB17-B5D1D2AD7FEA}" dt="2023-10-02T11:36:31.656" v="3477" actId="207"/>
          <ac:spMkLst>
            <pc:docMk/>
            <pc:sldMk cId="2467715755" sldId="4210"/>
            <ac:spMk id="41" creationId="{D8AA8AFB-FBDE-71FC-32C5-32367E575B58}"/>
          </ac:spMkLst>
        </pc:spChg>
        <pc:cxnChg chg="add mod">
          <ac:chgData name="Linda Gyllström Krekula" userId="ba52cd01-6005-45b1-bc60-1fff30a0bf6d" providerId="ADAL" clId="{519E57B8-5905-444C-BB17-B5D1D2AD7FEA}" dt="2023-10-02T11:36:23.185" v="3476"/>
          <ac:cxnSpMkLst>
            <pc:docMk/>
            <pc:sldMk cId="2467715755" sldId="4210"/>
            <ac:cxnSpMk id="3" creationId="{59440780-4DEE-93A5-5C53-CAFA959EA53A}"/>
          </ac:cxnSpMkLst>
        </pc:cxnChg>
        <pc:cxnChg chg="add mod">
          <ac:chgData name="Linda Gyllström Krekula" userId="ba52cd01-6005-45b1-bc60-1fff30a0bf6d" providerId="ADAL" clId="{519E57B8-5905-444C-BB17-B5D1D2AD7FEA}" dt="2023-10-02T11:36:23.185" v="3476"/>
          <ac:cxnSpMkLst>
            <pc:docMk/>
            <pc:sldMk cId="2467715755" sldId="4210"/>
            <ac:cxnSpMk id="4" creationId="{7F1A7F3B-11B8-33FF-400F-0F7796D2C6A8}"/>
          </ac:cxnSpMkLst>
        </pc:cxnChg>
        <pc:cxnChg chg="add mod">
          <ac:chgData name="Linda Gyllström Krekula" userId="ba52cd01-6005-45b1-bc60-1fff30a0bf6d" providerId="ADAL" clId="{519E57B8-5905-444C-BB17-B5D1D2AD7FEA}" dt="2023-10-02T11:42:15.365" v="3677" actId="1035"/>
          <ac:cxnSpMkLst>
            <pc:docMk/>
            <pc:sldMk cId="2467715755" sldId="4210"/>
            <ac:cxnSpMk id="5" creationId="{B7E49CCB-641C-81DD-A5B9-FC87EE07253F}"/>
          </ac:cxnSpMkLst>
        </pc:cxnChg>
        <pc:cxnChg chg="add mod">
          <ac:chgData name="Linda Gyllström Krekula" userId="ba52cd01-6005-45b1-bc60-1fff30a0bf6d" providerId="ADAL" clId="{519E57B8-5905-444C-BB17-B5D1D2AD7FEA}" dt="2023-10-02T11:36:23.185" v="3476"/>
          <ac:cxnSpMkLst>
            <pc:docMk/>
            <pc:sldMk cId="2467715755" sldId="4210"/>
            <ac:cxnSpMk id="6" creationId="{319C42D8-B5E5-D50E-5FD4-3A27C9079AA4}"/>
          </ac:cxnSpMkLst>
        </pc:cxnChg>
        <pc:cxnChg chg="add mod">
          <ac:chgData name="Linda Gyllström Krekula" userId="ba52cd01-6005-45b1-bc60-1fff30a0bf6d" providerId="ADAL" clId="{519E57B8-5905-444C-BB17-B5D1D2AD7FEA}" dt="2023-10-02T11:36:23.185" v="3476"/>
          <ac:cxnSpMkLst>
            <pc:docMk/>
            <pc:sldMk cId="2467715755" sldId="4210"/>
            <ac:cxnSpMk id="7" creationId="{CCF328C9-74B0-5F3C-5F96-D41FBF4B264E}"/>
          </ac:cxnSpMkLst>
        </pc:cxnChg>
        <pc:cxnChg chg="add mod">
          <ac:chgData name="Linda Gyllström Krekula" userId="ba52cd01-6005-45b1-bc60-1fff30a0bf6d" providerId="ADAL" clId="{519E57B8-5905-444C-BB17-B5D1D2AD7FEA}" dt="2023-10-02T11:36:23.185" v="3476"/>
          <ac:cxnSpMkLst>
            <pc:docMk/>
            <pc:sldMk cId="2467715755" sldId="4210"/>
            <ac:cxnSpMk id="8" creationId="{7657765C-80E8-6D36-1EB6-16E3FF5B0153}"/>
          </ac:cxnSpMkLst>
        </pc:cxnChg>
        <pc:cxnChg chg="add mod">
          <ac:chgData name="Linda Gyllström Krekula" userId="ba52cd01-6005-45b1-bc60-1fff30a0bf6d" providerId="ADAL" clId="{519E57B8-5905-444C-BB17-B5D1D2AD7FEA}" dt="2023-10-02T11:36:23.185" v="3476"/>
          <ac:cxnSpMkLst>
            <pc:docMk/>
            <pc:sldMk cId="2467715755" sldId="4210"/>
            <ac:cxnSpMk id="9" creationId="{0AC2E0A1-B066-8087-49DE-0E0D258B8C64}"/>
          </ac:cxnSpMkLst>
        </pc:cxnChg>
        <pc:cxnChg chg="add del mod">
          <ac:chgData name="Linda Gyllström Krekula" userId="ba52cd01-6005-45b1-bc60-1fff30a0bf6d" providerId="ADAL" clId="{519E57B8-5905-444C-BB17-B5D1D2AD7FEA}" dt="2023-10-02T11:39:24.998" v="3555" actId="478"/>
          <ac:cxnSpMkLst>
            <pc:docMk/>
            <pc:sldMk cId="2467715755" sldId="4210"/>
            <ac:cxnSpMk id="10" creationId="{95930955-CC6C-838C-88BA-07C5045DC2DF}"/>
          </ac:cxnSpMkLst>
        </pc:cxnChg>
        <pc:cxnChg chg="add del mod">
          <ac:chgData name="Linda Gyllström Krekula" userId="ba52cd01-6005-45b1-bc60-1fff30a0bf6d" providerId="ADAL" clId="{519E57B8-5905-444C-BB17-B5D1D2AD7FEA}" dt="2023-10-02T11:40:34.400" v="3663" actId="478"/>
          <ac:cxnSpMkLst>
            <pc:docMk/>
            <pc:sldMk cId="2467715755" sldId="4210"/>
            <ac:cxnSpMk id="11" creationId="{F63449BC-3629-EEBF-1CF9-4A01063864A9}"/>
          </ac:cxnSpMkLst>
        </pc:cxnChg>
        <pc:cxnChg chg="add mod">
          <ac:chgData name="Linda Gyllström Krekula" userId="ba52cd01-6005-45b1-bc60-1fff30a0bf6d" providerId="ADAL" clId="{519E57B8-5905-444C-BB17-B5D1D2AD7FEA}" dt="2023-10-02T11:36:23.185" v="3476"/>
          <ac:cxnSpMkLst>
            <pc:docMk/>
            <pc:sldMk cId="2467715755" sldId="4210"/>
            <ac:cxnSpMk id="12" creationId="{F4B695B5-088F-C8C0-E988-CD7647D3BF76}"/>
          </ac:cxnSpMkLst>
        </pc:cxnChg>
        <pc:cxnChg chg="add mod">
          <ac:chgData name="Linda Gyllström Krekula" userId="ba52cd01-6005-45b1-bc60-1fff30a0bf6d" providerId="ADAL" clId="{519E57B8-5905-444C-BB17-B5D1D2AD7FEA}" dt="2023-10-02T11:36:23.185" v="3476"/>
          <ac:cxnSpMkLst>
            <pc:docMk/>
            <pc:sldMk cId="2467715755" sldId="4210"/>
            <ac:cxnSpMk id="13" creationId="{1CECCF6E-3DDA-38C9-1EE8-FF3376FDCEC1}"/>
          </ac:cxnSpMkLst>
        </pc:cxnChg>
        <pc:cxnChg chg="add mod">
          <ac:chgData name="Linda Gyllström Krekula" userId="ba52cd01-6005-45b1-bc60-1fff30a0bf6d" providerId="ADAL" clId="{519E57B8-5905-444C-BB17-B5D1D2AD7FEA}" dt="2023-10-02T11:36:23.185" v="3476"/>
          <ac:cxnSpMkLst>
            <pc:docMk/>
            <pc:sldMk cId="2467715755" sldId="4210"/>
            <ac:cxnSpMk id="14" creationId="{418A8A47-76FB-49E8-7221-61D668B8ECF6}"/>
          </ac:cxnSpMkLst>
        </pc:cxnChg>
        <pc:cxnChg chg="add mod">
          <ac:chgData name="Linda Gyllström Krekula" userId="ba52cd01-6005-45b1-bc60-1fff30a0bf6d" providerId="ADAL" clId="{519E57B8-5905-444C-BB17-B5D1D2AD7FEA}" dt="2023-10-02T11:36:23.185" v="3476"/>
          <ac:cxnSpMkLst>
            <pc:docMk/>
            <pc:sldMk cId="2467715755" sldId="4210"/>
            <ac:cxnSpMk id="21" creationId="{AEAFDF72-6436-9B4E-D28F-8184DD7EF609}"/>
          </ac:cxnSpMkLst>
        </pc:cxnChg>
        <pc:cxnChg chg="add mod">
          <ac:chgData name="Linda Gyllström Krekula" userId="ba52cd01-6005-45b1-bc60-1fff30a0bf6d" providerId="ADAL" clId="{519E57B8-5905-444C-BB17-B5D1D2AD7FEA}" dt="2023-10-02T11:36:23.185" v="3476"/>
          <ac:cxnSpMkLst>
            <pc:docMk/>
            <pc:sldMk cId="2467715755" sldId="4210"/>
            <ac:cxnSpMk id="23" creationId="{69602224-6DC9-B31C-4A86-2F6DF69A7850}"/>
          </ac:cxnSpMkLst>
        </pc:cxnChg>
        <pc:cxnChg chg="add del mod">
          <ac:chgData name="Linda Gyllström Krekula" userId="ba52cd01-6005-45b1-bc60-1fff30a0bf6d" providerId="ADAL" clId="{519E57B8-5905-444C-BB17-B5D1D2AD7FEA}" dt="2023-10-02T11:40:06.352" v="3578" actId="478"/>
          <ac:cxnSpMkLst>
            <pc:docMk/>
            <pc:sldMk cId="2467715755" sldId="4210"/>
            <ac:cxnSpMk id="25" creationId="{68892065-A8FD-2460-26BB-E8A5F3C9EAA6}"/>
          </ac:cxnSpMkLst>
        </pc:cxnChg>
        <pc:cxnChg chg="add mod">
          <ac:chgData name="Linda Gyllström Krekula" userId="ba52cd01-6005-45b1-bc60-1fff30a0bf6d" providerId="ADAL" clId="{519E57B8-5905-444C-BB17-B5D1D2AD7FEA}" dt="2023-10-02T11:36:23.185" v="3476"/>
          <ac:cxnSpMkLst>
            <pc:docMk/>
            <pc:sldMk cId="2467715755" sldId="4210"/>
            <ac:cxnSpMk id="27" creationId="{F1700B4A-AE10-832C-DC1B-76C265F1977D}"/>
          </ac:cxnSpMkLst>
        </pc:cxnChg>
        <pc:cxnChg chg="add mod">
          <ac:chgData name="Linda Gyllström Krekula" userId="ba52cd01-6005-45b1-bc60-1fff30a0bf6d" providerId="ADAL" clId="{519E57B8-5905-444C-BB17-B5D1D2AD7FEA}" dt="2023-10-02T11:36:23.185" v="3476"/>
          <ac:cxnSpMkLst>
            <pc:docMk/>
            <pc:sldMk cId="2467715755" sldId="4210"/>
            <ac:cxnSpMk id="29" creationId="{10BDFFEB-F8D9-6093-7ED9-F55B9FBC1BAF}"/>
          </ac:cxnSpMkLst>
        </pc:cxnChg>
        <pc:cxnChg chg="add mod">
          <ac:chgData name="Linda Gyllström Krekula" userId="ba52cd01-6005-45b1-bc60-1fff30a0bf6d" providerId="ADAL" clId="{519E57B8-5905-444C-BB17-B5D1D2AD7FEA}" dt="2023-10-02T11:36:23.185" v="3476"/>
          <ac:cxnSpMkLst>
            <pc:docMk/>
            <pc:sldMk cId="2467715755" sldId="4210"/>
            <ac:cxnSpMk id="32" creationId="{E3A3F0ED-D72C-24E8-D6E4-8DFD86C0DC0D}"/>
          </ac:cxnSpMkLst>
        </pc:cxnChg>
        <pc:cxnChg chg="add mod">
          <ac:chgData name="Linda Gyllström Krekula" userId="ba52cd01-6005-45b1-bc60-1fff30a0bf6d" providerId="ADAL" clId="{519E57B8-5905-444C-BB17-B5D1D2AD7FEA}" dt="2023-10-02T11:36:23.185" v="3476"/>
          <ac:cxnSpMkLst>
            <pc:docMk/>
            <pc:sldMk cId="2467715755" sldId="4210"/>
            <ac:cxnSpMk id="34" creationId="{1D5DB4E4-6E74-C06D-256B-28087A402192}"/>
          </ac:cxnSpMkLst>
        </pc:cxnChg>
        <pc:cxnChg chg="add mod">
          <ac:chgData name="Linda Gyllström Krekula" userId="ba52cd01-6005-45b1-bc60-1fff30a0bf6d" providerId="ADAL" clId="{519E57B8-5905-444C-BB17-B5D1D2AD7FEA}" dt="2023-10-02T11:42:20.539" v="3678" actId="1035"/>
          <ac:cxnSpMkLst>
            <pc:docMk/>
            <pc:sldMk cId="2467715755" sldId="4210"/>
            <ac:cxnSpMk id="36" creationId="{EB14E355-E51D-BE3E-DFA3-BE776DDF035C}"/>
          </ac:cxnSpMkLst>
        </pc:cxnChg>
        <pc:cxnChg chg="add del mod">
          <ac:chgData name="Linda Gyllström Krekula" userId="ba52cd01-6005-45b1-bc60-1fff30a0bf6d" providerId="ADAL" clId="{519E57B8-5905-444C-BB17-B5D1D2AD7FEA}" dt="2023-10-02T11:37:55.829" v="3490" actId="478"/>
          <ac:cxnSpMkLst>
            <pc:docMk/>
            <pc:sldMk cId="2467715755" sldId="4210"/>
            <ac:cxnSpMk id="38" creationId="{2185F215-5F93-DDE9-9362-BE7CD3F5F282}"/>
          </ac:cxnSpMkLst>
        </pc:cxnChg>
        <pc:cxnChg chg="add mod">
          <ac:chgData name="Linda Gyllström Krekula" userId="ba52cd01-6005-45b1-bc60-1fff30a0bf6d" providerId="ADAL" clId="{519E57B8-5905-444C-BB17-B5D1D2AD7FEA}" dt="2023-10-02T11:39:40.720" v="3558" actId="1035"/>
          <ac:cxnSpMkLst>
            <pc:docMk/>
            <pc:sldMk cId="2467715755" sldId="4210"/>
            <ac:cxnSpMk id="43" creationId="{916D4C1C-782E-3562-DB60-4B62D18E5DC0}"/>
          </ac:cxnSpMkLst>
        </pc:cxnChg>
        <pc:cxnChg chg="add mod">
          <ac:chgData name="Linda Gyllström Krekula" userId="ba52cd01-6005-45b1-bc60-1fff30a0bf6d" providerId="ADAL" clId="{519E57B8-5905-444C-BB17-B5D1D2AD7FEA}" dt="2023-10-02T11:40:24.429" v="3661" actId="1037"/>
          <ac:cxnSpMkLst>
            <pc:docMk/>
            <pc:sldMk cId="2467715755" sldId="4210"/>
            <ac:cxnSpMk id="44" creationId="{60216AD9-7CF3-7868-80F0-9209FF611B6A}"/>
          </ac:cxnSpMkLst>
        </pc:cxnChg>
        <pc:cxnChg chg="add mod">
          <ac:chgData name="Linda Gyllström Krekula" userId="ba52cd01-6005-45b1-bc60-1fff30a0bf6d" providerId="ADAL" clId="{519E57B8-5905-444C-BB17-B5D1D2AD7FEA}" dt="2023-10-02T11:40:44.537" v="3665" actId="1076"/>
          <ac:cxnSpMkLst>
            <pc:docMk/>
            <pc:sldMk cId="2467715755" sldId="4210"/>
            <ac:cxnSpMk id="45" creationId="{0EE86643-DCD5-D150-BFF6-57EA6420E500}"/>
          </ac:cxnSpMkLst>
        </pc:cxnChg>
      </pc:sldChg>
      <pc:sldChg chg="add del">
        <pc:chgData name="Linda Gyllström Krekula" userId="ba52cd01-6005-45b1-bc60-1fff30a0bf6d" providerId="ADAL" clId="{519E57B8-5905-444C-BB17-B5D1D2AD7FEA}" dt="2023-10-02T11:00:50.867" v="2579" actId="47"/>
        <pc:sldMkLst>
          <pc:docMk/>
          <pc:sldMk cId="3430029849" sldId="4210"/>
        </pc:sldMkLst>
      </pc:sldChg>
      <pc:sldChg chg="addSp modSp new mod">
        <pc:chgData name="Linda Gyllström Krekula" userId="ba52cd01-6005-45b1-bc60-1fff30a0bf6d" providerId="ADAL" clId="{519E57B8-5905-444C-BB17-B5D1D2AD7FEA}" dt="2023-10-02T11:45:01.362" v="3885" actId="20577"/>
        <pc:sldMkLst>
          <pc:docMk/>
          <pc:sldMk cId="2789529414" sldId="4211"/>
        </pc:sldMkLst>
        <pc:spChg chg="mod">
          <ac:chgData name="Linda Gyllström Krekula" userId="ba52cd01-6005-45b1-bc60-1fff30a0bf6d" providerId="ADAL" clId="{519E57B8-5905-444C-BB17-B5D1D2AD7FEA}" dt="2023-10-02T11:45:01.362" v="3885" actId="20577"/>
          <ac:spMkLst>
            <pc:docMk/>
            <pc:sldMk cId="2789529414" sldId="4211"/>
            <ac:spMk id="2" creationId="{A3A02395-D3B3-2FDC-7C19-067D3D74B141}"/>
          </ac:spMkLst>
        </pc:spChg>
        <pc:spChg chg="mod">
          <ac:chgData name="Linda Gyllström Krekula" userId="ba52cd01-6005-45b1-bc60-1fff30a0bf6d" providerId="ADAL" clId="{519E57B8-5905-444C-BB17-B5D1D2AD7FEA}" dt="2023-10-02T11:44:14.868" v="3877" actId="20577"/>
          <ac:spMkLst>
            <pc:docMk/>
            <pc:sldMk cId="2789529414" sldId="4211"/>
            <ac:spMk id="3" creationId="{9D97DA59-F183-E1C9-8EA5-C89EB1A44BAF}"/>
          </ac:spMkLst>
        </pc:spChg>
        <pc:picChg chg="add mod">
          <ac:chgData name="Linda Gyllström Krekula" userId="ba52cd01-6005-45b1-bc60-1fff30a0bf6d" providerId="ADAL" clId="{519E57B8-5905-444C-BB17-B5D1D2AD7FEA}" dt="2023-10-02T11:44:58.315" v="3884" actId="207"/>
          <ac:picMkLst>
            <pc:docMk/>
            <pc:sldMk cId="2789529414" sldId="4211"/>
            <ac:picMk id="5" creationId="{59E6772D-8F35-6E8C-D01C-838065D8EBD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9611756684244763E-2"/>
          <c:y val="3.2889193198676253E-2"/>
          <c:w val="0.93371737183438952"/>
          <c:h val="0.74154102476320893"/>
        </c:manualLayout>
      </c:layout>
      <c:barChart>
        <c:barDir val="col"/>
        <c:grouping val="stacked"/>
        <c:varyColors val="0"/>
        <c:ser>
          <c:idx val="0"/>
          <c:order val="0"/>
          <c:tx>
            <c:strRef>
              <c:f>Blad1!$B$1</c:f>
              <c:strCache>
                <c:ptCount val="1"/>
                <c:pt idx="0">
                  <c:v>DCD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Blad1!$B$2:$B$15</c:f>
              <c:numCache>
                <c:formatCode>General</c:formatCode>
                <c:ptCount val="14"/>
                <c:pt idx="8">
                  <c:v>10</c:v>
                </c:pt>
                <c:pt idx="9">
                  <c:v>4</c:v>
                </c:pt>
                <c:pt idx="10">
                  <c:v>11</c:v>
                </c:pt>
                <c:pt idx="11">
                  <c:v>27</c:v>
                </c:pt>
                <c:pt idx="12">
                  <c:v>47</c:v>
                </c:pt>
                <c:pt idx="13">
                  <c:v>46</c:v>
                </c:pt>
              </c:numCache>
            </c:numRef>
          </c:val>
          <c:extLst>
            <c:ext xmlns:c16="http://schemas.microsoft.com/office/drawing/2014/chart" uri="{C3380CC4-5D6E-409C-BE32-E72D297353CC}">
              <c16:uniqueId val="{00000000-A7D6-405C-8DBC-868A724FCC69}"/>
            </c:ext>
          </c:extLst>
        </c:ser>
        <c:ser>
          <c:idx val="1"/>
          <c:order val="1"/>
          <c:tx>
            <c:strRef>
              <c:f>Blad1!$C$1</c:f>
              <c:strCache>
                <c:ptCount val="1"/>
                <c:pt idx="0">
                  <c:v>DBD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Blad1!$C$2:$C$15</c:f>
              <c:numCache>
                <c:formatCode>General</c:formatCode>
                <c:ptCount val="14"/>
                <c:pt idx="0">
                  <c:v>118</c:v>
                </c:pt>
                <c:pt idx="1">
                  <c:v>143</c:v>
                </c:pt>
                <c:pt idx="2">
                  <c:v>141</c:v>
                </c:pt>
                <c:pt idx="3">
                  <c:v>151</c:v>
                </c:pt>
                <c:pt idx="4">
                  <c:v>166</c:v>
                </c:pt>
                <c:pt idx="5">
                  <c:v>167</c:v>
                </c:pt>
                <c:pt idx="6">
                  <c:v>185</c:v>
                </c:pt>
                <c:pt idx="7">
                  <c:v>188</c:v>
                </c:pt>
                <c:pt idx="8">
                  <c:v>172</c:v>
                </c:pt>
                <c:pt idx="9">
                  <c:v>187</c:v>
                </c:pt>
                <c:pt idx="10">
                  <c:v>163</c:v>
                </c:pt>
                <c:pt idx="11">
                  <c:v>165</c:v>
                </c:pt>
                <c:pt idx="12">
                  <c:v>159</c:v>
                </c:pt>
                <c:pt idx="13">
                  <c:v>137</c:v>
                </c:pt>
              </c:numCache>
            </c:numRef>
          </c:val>
          <c:extLst>
            <c:ext xmlns:c16="http://schemas.microsoft.com/office/drawing/2014/chart" uri="{C3380CC4-5D6E-409C-BE32-E72D297353CC}">
              <c16:uniqueId val="{00000001-A7D6-405C-8DBC-868A724FCC69}"/>
            </c:ext>
          </c:extLst>
        </c:ser>
        <c:dLbls>
          <c:dLblPos val="ctr"/>
          <c:showLegendKey val="0"/>
          <c:showVal val="1"/>
          <c:showCatName val="0"/>
          <c:showSerName val="0"/>
          <c:showPercent val="0"/>
          <c:showBubbleSize val="0"/>
        </c:dLbls>
        <c:gapWidth val="150"/>
        <c:overlap val="100"/>
        <c:axId val="345349416"/>
        <c:axId val="345346136"/>
      </c:barChart>
      <c:catAx>
        <c:axId val="345349416"/>
        <c:scaling>
          <c:orientation val="minMax"/>
        </c:scaling>
        <c:delete val="0"/>
        <c:axPos val="b"/>
        <c:numFmt formatCode="General" sourceLinked="1"/>
        <c:majorTickMark val="none"/>
        <c:minorTickMark val="none"/>
        <c:tickLblPos val="nextTo"/>
        <c:spPr>
          <a:solidFill>
            <a:srgbClr val="1C2C50"/>
          </a:solidFill>
          <a:ln w="9525" cap="flat" cmpd="sng" algn="ctr">
            <a:solidFill>
              <a:schemeClr val="bg1"/>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sv-SE"/>
          </a:p>
        </c:txPr>
        <c:crossAx val="345346136"/>
        <c:crosses val="autoZero"/>
        <c:auto val="1"/>
        <c:lblAlgn val="ctr"/>
        <c:lblOffset val="100"/>
        <c:noMultiLvlLbl val="0"/>
      </c:catAx>
      <c:valAx>
        <c:axId val="345346136"/>
        <c:scaling>
          <c:orientation val="minMax"/>
          <c:max val="200"/>
        </c:scaling>
        <c:delete val="1"/>
        <c:axPos val="l"/>
        <c:numFmt formatCode="General" sourceLinked="1"/>
        <c:majorTickMark val="none"/>
        <c:minorTickMark val="none"/>
        <c:tickLblPos val="nextTo"/>
        <c:crossAx val="345349416"/>
        <c:crosses val="autoZero"/>
        <c:crossBetween val="between"/>
        <c:majorUnit val="20"/>
      </c:valAx>
      <c:spPr>
        <a:noFill/>
        <a:ln>
          <a:noFill/>
        </a:ln>
        <a:effectLst/>
      </c:spPr>
    </c:plotArea>
    <c:legend>
      <c:legendPos val="b"/>
      <c:layout>
        <c:manualLayout>
          <c:xMode val="edge"/>
          <c:yMode val="edge"/>
          <c:x val="0.41547591547130658"/>
          <c:y val="0.91688052036973633"/>
          <c:w val="0.16783759733299611"/>
          <c:h val="6.077303623858745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15127029303402E-2"/>
          <c:y val="4.9596261320540763E-2"/>
          <c:w val="0.96060258964239342"/>
          <c:h val="0.74982593955722188"/>
        </c:manualLayout>
      </c:layout>
      <c:barChart>
        <c:barDir val="col"/>
        <c:grouping val="stacked"/>
        <c:varyColors val="0"/>
        <c:ser>
          <c:idx val="0"/>
          <c:order val="0"/>
          <c:tx>
            <c:strRef>
              <c:f>Blad1!$B$1</c:f>
              <c:strCache>
                <c:ptCount val="1"/>
                <c:pt idx="0">
                  <c:v>DCD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Blad1!$B$2:$B$15</c:f>
              <c:numCache>
                <c:formatCode>General</c:formatCode>
                <c:ptCount val="14"/>
                <c:pt idx="8">
                  <c:v>6</c:v>
                </c:pt>
                <c:pt idx="9">
                  <c:v>2</c:v>
                </c:pt>
                <c:pt idx="10">
                  <c:v>6</c:v>
                </c:pt>
                <c:pt idx="11">
                  <c:v>17</c:v>
                </c:pt>
                <c:pt idx="12">
                  <c:v>12</c:v>
                </c:pt>
                <c:pt idx="13">
                  <c:v>18</c:v>
                </c:pt>
              </c:numCache>
            </c:numRef>
          </c:val>
          <c:extLst>
            <c:ext xmlns:c16="http://schemas.microsoft.com/office/drawing/2014/chart" uri="{C3380CC4-5D6E-409C-BE32-E72D297353CC}">
              <c16:uniqueId val="{00000000-B4BE-4F00-8C35-D878C6004E90}"/>
            </c:ext>
          </c:extLst>
        </c:ser>
        <c:ser>
          <c:idx val="1"/>
          <c:order val="1"/>
          <c:tx>
            <c:strRef>
              <c:f>Blad1!$C$1</c:f>
              <c:strCache>
                <c:ptCount val="1"/>
                <c:pt idx="0">
                  <c:v>DBD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Blad1!$C$2:$C$15</c:f>
              <c:numCache>
                <c:formatCode>General</c:formatCode>
                <c:ptCount val="14"/>
                <c:pt idx="0">
                  <c:v>29</c:v>
                </c:pt>
                <c:pt idx="1">
                  <c:v>29</c:v>
                </c:pt>
                <c:pt idx="2">
                  <c:v>22</c:v>
                </c:pt>
                <c:pt idx="3">
                  <c:v>26</c:v>
                </c:pt>
                <c:pt idx="4">
                  <c:v>41</c:v>
                </c:pt>
                <c:pt idx="5">
                  <c:v>43</c:v>
                </c:pt>
                <c:pt idx="6">
                  <c:v>44</c:v>
                </c:pt>
                <c:pt idx="7">
                  <c:v>46</c:v>
                </c:pt>
                <c:pt idx="8">
                  <c:v>37</c:v>
                </c:pt>
                <c:pt idx="9">
                  <c:v>42</c:v>
                </c:pt>
                <c:pt idx="10">
                  <c:v>46</c:v>
                </c:pt>
                <c:pt idx="11">
                  <c:v>31</c:v>
                </c:pt>
                <c:pt idx="12">
                  <c:v>32</c:v>
                </c:pt>
                <c:pt idx="13">
                  <c:v>29</c:v>
                </c:pt>
              </c:numCache>
            </c:numRef>
          </c:val>
          <c:extLst>
            <c:ext xmlns:c16="http://schemas.microsoft.com/office/drawing/2014/chart" uri="{C3380CC4-5D6E-409C-BE32-E72D297353CC}">
              <c16:uniqueId val="{00000001-B4BE-4F00-8C35-D878C6004E90}"/>
            </c:ext>
          </c:extLst>
        </c:ser>
        <c:dLbls>
          <c:dLblPos val="ctr"/>
          <c:showLegendKey val="0"/>
          <c:showVal val="1"/>
          <c:showCatName val="0"/>
          <c:showSerName val="0"/>
          <c:showPercent val="0"/>
          <c:showBubbleSize val="0"/>
        </c:dLbls>
        <c:gapWidth val="150"/>
        <c:overlap val="100"/>
        <c:axId val="345349416"/>
        <c:axId val="345346136"/>
      </c:barChart>
      <c:catAx>
        <c:axId val="345349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sv-SE"/>
          </a:p>
        </c:txPr>
        <c:crossAx val="345346136"/>
        <c:crosses val="autoZero"/>
        <c:auto val="1"/>
        <c:lblAlgn val="ctr"/>
        <c:lblOffset val="100"/>
        <c:noMultiLvlLbl val="0"/>
      </c:catAx>
      <c:valAx>
        <c:axId val="345346136"/>
        <c:scaling>
          <c:orientation val="minMax"/>
          <c:max val="50"/>
          <c:min val="0"/>
        </c:scaling>
        <c:delete val="1"/>
        <c:axPos val="l"/>
        <c:numFmt formatCode="General" sourceLinked="1"/>
        <c:majorTickMark val="none"/>
        <c:minorTickMark val="none"/>
        <c:tickLblPos val="nextTo"/>
        <c:crossAx val="345349416"/>
        <c:crosses val="autoZero"/>
        <c:crossBetween val="between"/>
        <c:majorUnit val="10"/>
      </c:valAx>
      <c:spPr>
        <a:noFill/>
        <a:ln>
          <a:noFill/>
        </a:ln>
        <a:effectLst/>
      </c:spPr>
    </c:plotArea>
    <c:legend>
      <c:legendPos val="b"/>
      <c:layout>
        <c:manualLayout>
          <c:xMode val="edge"/>
          <c:yMode val="edge"/>
          <c:x val="0.42742745509381663"/>
          <c:y val="0.92316655782608603"/>
          <c:w val="0.15537199505931346"/>
          <c:h val="7.59957803478302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24623247996668E-3"/>
          <c:y val="3.6974789915966387E-2"/>
          <c:w val="0.96947527628480246"/>
          <c:h val="0.83709601005756629"/>
        </c:manualLayout>
      </c:layout>
      <c:pie3DChart>
        <c:varyColors val="1"/>
        <c:ser>
          <c:idx val="0"/>
          <c:order val="0"/>
          <c:tx>
            <c:strRef>
              <c:f>Blad1!$B$1</c:f>
              <c:strCache>
                <c:ptCount val="1"/>
                <c:pt idx="0">
                  <c:v>Kolumn1</c:v>
                </c:pt>
              </c:strCache>
            </c:strRef>
          </c:tx>
          <c:dPt>
            <c:idx val="0"/>
            <c:bubble3D val="0"/>
            <c:spPr>
              <a:solidFill>
                <a:srgbClr val="F5ACB8"/>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c:spPr>
            <c:extLst>
              <c:ext xmlns:c16="http://schemas.microsoft.com/office/drawing/2014/chart" uri="{C3380CC4-5D6E-409C-BE32-E72D297353CC}">
                <c16:uniqueId val="{00000000-F901-476D-B2F6-7C2E08472BCF}"/>
              </c:ext>
            </c:extLst>
          </c:dPt>
          <c:dPt>
            <c:idx val="1"/>
            <c:bubble3D val="0"/>
            <c:spPr>
              <a:solidFill>
                <a:srgbClr val="1C2C50"/>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c:spPr>
            <c:extLst>
              <c:ext xmlns:c16="http://schemas.microsoft.com/office/drawing/2014/chart" uri="{C3380CC4-5D6E-409C-BE32-E72D297353CC}">
                <c16:uniqueId val="{00000002-F901-476D-B2F6-7C2E08472BCF}"/>
              </c:ext>
            </c:extLst>
          </c:dPt>
          <c:dPt>
            <c:idx val="2"/>
            <c:bubble3D val="0"/>
            <c:spPr>
              <a:solidFill>
                <a:schemeClr val="tx1">
                  <a:lumMod val="65000"/>
                  <a:lumOff val="35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c:spPr>
            <c:extLst>
              <c:ext xmlns:c16="http://schemas.microsoft.com/office/drawing/2014/chart" uri="{C3380CC4-5D6E-409C-BE32-E72D297353CC}">
                <c16:uniqueId val="{00000001-F901-476D-B2F6-7C2E08472BCF}"/>
              </c:ext>
            </c:extLst>
          </c:dPt>
          <c:dLbls>
            <c:dLbl>
              <c:idx val="0"/>
              <c:tx>
                <c:rich>
                  <a:bodyPr/>
                  <a:lstStyle/>
                  <a:p>
                    <a:r>
                      <a:rPr lang="en-US" baseline="0"/>
                      <a:t> </a:t>
                    </a:r>
                    <a:fld id="{0DD47621-7062-4AA6-AA63-7AF54B5D75F6}" type="PERCENTAGE">
                      <a:rPr lang="en-US" baseline="0"/>
                      <a:pPr/>
                      <a:t>[PROCENT]</a:t>
                    </a:fld>
                    <a:endParaRPr lang="en-US" baseline="0"/>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01-476D-B2F6-7C2E08472BCF}"/>
                </c:ext>
              </c:extLst>
            </c:dLbl>
            <c:dLbl>
              <c:idx val="1"/>
              <c:tx>
                <c:rich>
                  <a:bodyPr/>
                  <a:lstStyle/>
                  <a:p>
                    <a:fld id="{727852BC-7D07-4CC8-AEF8-A0EB0C70B47B}" type="PERCENTAGE">
                      <a:rPr lang="en-US">
                        <a:solidFill>
                          <a:schemeClr val="bg1"/>
                        </a:solidFill>
                      </a:rPr>
                      <a:pPr/>
                      <a:t>[PROCENT]</a:t>
                    </a:fld>
                    <a:endParaRPr lang="sv-SE"/>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01-476D-B2F6-7C2E08472BCF}"/>
                </c:ext>
              </c:extLst>
            </c:dLbl>
            <c:dLbl>
              <c:idx val="2"/>
              <c:tx>
                <c:rich>
                  <a:bodyPr/>
                  <a:lstStyle/>
                  <a:p>
                    <a:fld id="{9C6B332D-F85D-4DD4-9637-00C2C8188EBE}" type="PERCENTAGE">
                      <a:rPr lang="en-US">
                        <a:solidFill>
                          <a:schemeClr val="bg1"/>
                        </a:solidFill>
                      </a:rPr>
                      <a:pPr/>
                      <a:t>[PROCENT]</a:t>
                    </a:fld>
                    <a:endParaRPr lang="sv-SE"/>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01-476D-B2F6-7C2E08472BC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latin typeface="+mn-lt"/>
                    <a:ea typeface="+mn-ea"/>
                    <a:cs typeface="+mn-cs"/>
                  </a:defRPr>
                </a:pPr>
                <a:endParaRPr lang="sv-SE"/>
              </a:p>
            </c:txPr>
            <c:dLblPos val="ctr"/>
            <c:showLegendKey val="0"/>
            <c:showVal val="1"/>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Blad1!$A$2:$A$4</c:f>
              <c:strCache>
                <c:ptCount val="3"/>
                <c:pt idx="0">
                  <c:v>Intrakraniell blödning</c:v>
                </c:pt>
                <c:pt idx="1">
                  <c:v>Trauma</c:v>
                </c:pt>
                <c:pt idx="2">
                  <c:v>Övrigt</c:v>
                </c:pt>
              </c:strCache>
            </c:strRef>
          </c:cat>
          <c:val>
            <c:numRef>
              <c:f>Blad1!$B$2:$B$4</c:f>
              <c:numCache>
                <c:formatCode>General</c:formatCode>
                <c:ptCount val="3"/>
                <c:pt idx="0">
                  <c:v>539</c:v>
                </c:pt>
                <c:pt idx="1">
                  <c:v>128</c:v>
                </c:pt>
                <c:pt idx="2">
                  <c:v>326</c:v>
                </c:pt>
              </c:numCache>
            </c:numRef>
          </c:val>
          <c:extLst>
            <c:ext xmlns:c16="http://schemas.microsoft.com/office/drawing/2014/chart" uri="{C3380CC4-5D6E-409C-BE32-E72D297353CC}">
              <c16:uniqueId val="{00000000-8CA3-447F-8099-8126AEB99C1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F4BDF-BB44-466A-9DC2-A79D292B6FD7}" type="doc">
      <dgm:prSet loTypeId="urn:microsoft.com/office/officeart/2005/8/layout/pyramid3" loCatId="pyramid" qsTypeId="urn:microsoft.com/office/officeart/2005/8/quickstyle/simple1" qsCatId="simple" csTypeId="urn:microsoft.com/office/officeart/2005/8/colors/colorful1" csCatId="colorful" phldr="1"/>
      <dgm:spPr/>
    </dgm:pt>
    <dgm:pt modelId="{154619ED-8B8D-40D0-845D-672B84FFE1A7}">
      <dgm:prSet phldrT="[Text]"/>
      <dgm:spPr>
        <a:solidFill>
          <a:schemeClr val="accent4"/>
        </a:solidFill>
      </dgm:spPr>
      <dgm:t>
        <a:bodyPr/>
        <a:lstStyle/>
        <a:p>
          <a:r>
            <a:rPr lang="sv-SE" b="1">
              <a:solidFill>
                <a:schemeClr val="tx1"/>
              </a:solidFill>
              <a:latin typeface="+mn-lt"/>
            </a:rPr>
            <a:t>Ca 95 000 avlider varje år</a:t>
          </a:r>
          <a:endParaRPr lang="sv-SE" b="1" dirty="0">
            <a:solidFill>
              <a:schemeClr val="tx1"/>
            </a:solidFill>
            <a:latin typeface="+mn-lt"/>
          </a:endParaRPr>
        </a:p>
      </dgm:t>
    </dgm:pt>
    <dgm:pt modelId="{4D834186-DBFC-400F-9231-52445716267B}" type="parTrans" cxnId="{A4317F43-12EF-4D4D-97A9-D6CD37BE0D79}">
      <dgm:prSet/>
      <dgm:spPr/>
      <dgm:t>
        <a:bodyPr/>
        <a:lstStyle/>
        <a:p>
          <a:endParaRPr lang="sv-SE"/>
        </a:p>
      </dgm:t>
    </dgm:pt>
    <dgm:pt modelId="{604251CD-B2BB-4E3A-B273-B1F3F188CF6C}" type="sibTrans" cxnId="{A4317F43-12EF-4D4D-97A9-D6CD37BE0D79}">
      <dgm:prSet/>
      <dgm:spPr/>
      <dgm:t>
        <a:bodyPr/>
        <a:lstStyle/>
        <a:p>
          <a:endParaRPr lang="sv-SE"/>
        </a:p>
      </dgm:t>
    </dgm:pt>
    <dgm:pt modelId="{65D13C2C-4A4A-4860-A893-8794C11AFAC1}">
      <dgm:prSet phldrT="[Text]"/>
      <dgm:spPr>
        <a:solidFill>
          <a:schemeClr val="bg2">
            <a:lumMod val="90000"/>
          </a:schemeClr>
        </a:solidFill>
      </dgm:spPr>
      <dgm:t>
        <a:bodyPr/>
        <a:lstStyle/>
        <a:p>
          <a:r>
            <a:rPr lang="sv-SE" b="1">
              <a:solidFill>
                <a:schemeClr val="tx1"/>
              </a:solidFill>
            </a:rPr>
            <a:t>Ca 250-300 avlider på ett sätt som möjliggör </a:t>
          </a:r>
          <a:br>
            <a:rPr lang="sv-SE" b="1">
              <a:solidFill>
                <a:schemeClr val="tx1"/>
              </a:solidFill>
            </a:rPr>
          </a:br>
          <a:r>
            <a:rPr lang="sv-SE" b="1">
              <a:solidFill>
                <a:schemeClr val="tx1"/>
              </a:solidFill>
            </a:rPr>
            <a:t>donation</a:t>
          </a:r>
          <a:endParaRPr lang="sv-SE" b="1" dirty="0">
            <a:solidFill>
              <a:schemeClr val="tx1"/>
            </a:solidFill>
          </a:endParaRPr>
        </a:p>
      </dgm:t>
    </dgm:pt>
    <dgm:pt modelId="{05BFBF80-F2E1-408A-855E-D2F0EE51F379}" type="parTrans" cxnId="{55F1A369-0D3F-4160-BF11-50B39BBB2A4A}">
      <dgm:prSet/>
      <dgm:spPr/>
      <dgm:t>
        <a:bodyPr/>
        <a:lstStyle/>
        <a:p>
          <a:endParaRPr lang="sv-SE"/>
        </a:p>
      </dgm:t>
    </dgm:pt>
    <dgm:pt modelId="{36C952C7-A336-4752-BB98-053A38FE8398}" type="sibTrans" cxnId="{55F1A369-0D3F-4160-BF11-50B39BBB2A4A}">
      <dgm:prSet/>
      <dgm:spPr/>
      <dgm:t>
        <a:bodyPr/>
        <a:lstStyle/>
        <a:p>
          <a:endParaRPr lang="sv-SE"/>
        </a:p>
      </dgm:t>
    </dgm:pt>
    <dgm:pt modelId="{E1724A03-C871-4607-91B4-BD44EF40EE03}">
      <dgm:prSet phldrT="[Text]" custT="1"/>
      <dgm:spPr>
        <a:solidFill>
          <a:schemeClr val="tx1">
            <a:lumMod val="65000"/>
            <a:lumOff val="35000"/>
          </a:schemeClr>
        </a:solidFill>
      </dgm:spPr>
      <dgm:t>
        <a:bodyPr/>
        <a:lstStyle/>
        <a:p>
          <a:pPr rtl="0"/>
          <a:r>
            <a:rPr lang="sv-SE" sz="2000" b="1" dirty="0">
              <a:solidFill>
                <a:schemeClr val="bg1"/>
              </a:solidFill>
            </a:rPr>
            <a:t>Som flest </a:t>
          </a:r>
          <a:br>
            <a:rPr lang="sv-SE" sz="2000" b="1" dirty="0">
              <a:solidFill>
                <a:schemeClr val="bg1"/>
              </a:solidFill>
            </a:rPr>
          </a:br>
          <a:r>
            <a:rPr lang="sv-SE" sz="2000" b="1" dirty="0">
              <a:solidFill>
                <a:schemeClr val="bg1"/>
              </a:solidFill>
            </a:rPr>
            <a:t>har</a:t>
          </a:r>
          <a:r>
            <a:rPr lang="sv-SE" sz="2000" b="1" dirty="0">
              <a:solidFill>
                <a:schemeClr val="bg1"/>
              </a:solidFill>
              <a:latin typeface="Calibri Light" panose="020F0302020204030204"/>
            </a:rPr>
            <a:t> 206</a:t>
          </a:r>
          <a:r>
            <a:rPr lang="sv-SE" sz="2000" b="1" dirty="0">
              <a:solidFill>
                <a:schemeClr val="bg1"/>
              </a:solidFill>
            </a:rPr>
            <a:t> människor donerat organ</a:t>
          </a:r>
        </a:p>
      </dgm:t>
    </dgm:pt>
    <dgm:pt modelId="{6A6FF63E-1D6A-4721-AB31-623BD38E6AC0}" type="parTrans" cxnId="{C4AAC451-0B5D-4314-A171-B6CB07FB44BA}">
      <dgm:prSet/>
      <dgm:spPr/>
      <dgm:t>
        <a:bodyPr/>
        <a:lstStyle/>
        <a:p>
          <a:endParaRPr lang="sv-SE"/>
        </a:p>
      </dgm:t>
    </dgm:pt>
    <dgm:pt modelId="{7A0AA1B2-4E2E-45E8-B180-9B8DCA79331F}" type="sibTrans" cxnId="{C4AAC451-0B5D-4314-A171-B6CB07FB44BA}">
      <dgm:prSet/>
      <dgm:spPr/>
      <dgm:t>
        <a:bodyPr/>
        <a:lstStyle/>
        <a:p>
          <a:endParaRPr lang="sv-SE"/>
        </a:p>
      </dgm:t>
    </dgm:pt>
    <dgm:pt modelId="{39FBFDC8-AD55-47ED-8EEA-B33F70279F94}" type="pres">
      <dgm:prSet presAssocID="{716F4BDF-BB44-466A-9DC2-A79D292B6FD7}" presName="Name0" presStyleCnt="0">
        <dgm:presLayoutVars>
          <dgm:dir/>
          <dgm:animLvl val="lvl"/>
          <dgm:resizeHandles val="exact"/>
        </dgm:presLayoutVars>
      </dgm:prSet>
      <dgm:spPr/>
    </dgm:pt>
    <dgm:pt modelId="{5A61E110-4914-4C01-B75E-18CAC5D312D7}" type="pres">
      <dgm:prSet presAssocID="{154619ED-8B8D-40D0-845D-672B84FFE1A7}" presName="Name8" presStyleCnt="0"/>
      <dgm:spPr/>
    </dgm:pt>
    <dgm:pt modelId="{0BA67BE0-7023-4ABA-BF03-37ABA4A48B6C}" type="pres">
      <dgm:prSet presAssocID="{154619ED-8B8D-40D0-845D-672B84FFE1A7}" presName="level" presStyleLbl="node1" presStyleIdx="0" presStyleCnt="3">
        <dgm:presLayoutVars>
          <dgm:chMax val="1"/>
          <dgm:bulletEnabled val="1"/>
        </dgm:presLayoutVars>
      </dgm:prSet>
      <dgm:spPr/>
    </dgm:pt>
    <dgm:pt modelId="{4A6AE0BB-3343-41DC-8F0C-CF49FF728772}" type="pres">
      <dgm:prSet presAssocID="{154619ED-8B8D-40D0-845D-672B84FFE1A7}" presName="levelTx" presStyleLbl="revTx" presStyleIdx="0" presStyleCnt="0">
        <dgm:presLayoutVars>
          <dgm:chMax val="1"/>
          <dgm:bulletEnabled val="1"/>
        </dgm:presLayoutVars>
      </dgm:prSet>
      <dgm:spPr/>
    </dgm:pt>
    <dgm:pt modelId="{29FACF26-7508-4018-93CE-2A9B94729362}" type="pres">
      <dgm:prSet presAssocID="{65D13C2C-4A4A-4860-A893-8794C11AFAC1}" presName="Name8" presStyleCnt="0"/>
      <dgm:spPr/>
    </dgm:pt>
    <dgm:pt modelId="{5BE477E4-57FB-40E5-8618-35DF2522445D}" type="pres">
      <dgm:prSet presAssocID="{65D13C2C-4A4A-4860-A893-8794C11AFAC1}" presName="level" presStyleLbl="node1" presStyleIdx="1" presStyleCnt="3">
        <dgm:presLayoutVars>
          <dgm:chMax val="1"/>
          <dgm:bulletEnabled val="1"/>
        </dgm:presLayoutVars>
      </dgm:prSet>
      <dgm:spPr/>
    </dgm:pt>
    <dgm:pt modelId="{C4D8C05D-087D-4CC0-B07B-B4C381860C68}" type="pres">
      <dgm:prSet presAssocID="{65D13C2C-4A4A-4860-A893-8794C11AFAC1}" presName="levelTx" presStyleLbl="revTx" presStyleIdx="0" presStyleCnt="0">
        <dgm:presLayoutVars>
          <dgm:chMax val="1"/>
          <dgm:bulletEnabled val="1"/>
        </dgm:presLayoutVars>
      </dgm:prSet>
      <dgm:spPr/>
    </dgm:pt>
    <dgm:pt modelId="{0E52EA91-C565-4756-9097-8822CE07F59A}" type="pres">
      <dgm:prSet presAssocID="{E1724A03-C871-4607-91B4-BD44EF40EE03}" presName="Name8" presStyleCnt="0"/>
      <dgm:spPr/>
    </dgm:pt>
    <dgm:pt modelId="{A3470B6B-60DB-4E5E-B5C7-5FD37DCA5264}" type="pres">
      <dgm:prSet presAssocID="{E1724A03-C871-4607-91B4-BD44EF40EE03}" presName="level" presStyleLbl="node1" presStyleIdx="2" presStyleCnt="3">
        <dgm:presLayoutVars>
          <dgm:chMax val="1"/>
          <dgm:bulletEnabled val="1"/>
        </dgm:presLayoutVars>
      </dgm:prSet>
      <dgm:spPr/>
    </dgm:pt>
    <dgm:pt modelId="{287A8264-4261-4FE2-9F87-F67DF5D2036A}" type="pres">
      <dgm:prSet presAssocID="{E1724A03-C871-4607-91B4-BD44EF40EE03}" presName="levelTx" presStyleLbl="revTx" presStyleIdx="0" presStyleCnt="0">
        <dgm:presLayoutVars>
          <dgm:chMax val="1"/>
          <dgm:bulletEnabled val="1"/>
        </dgm:presLayoutVars>
      </dgm:prSet>
      <dgm:spPr/>
    </dgm:pt>
  </dgm:ptLst>
  <dgm:cxnLst>
    <dgm:cxn modelId="{820AA240-3921-4376-A487-A891A4473F79}" type="presOf" srcId="{154619ED-8B8D-40D0-845D-672B84FFE1A7}" destId="{0BA67BE0-7023-4ABA-BF03-37ABA4A48B6C}" srcOrd="0" destOrd="0" presId="urn:microsoft.com/office/officeart/2005/8/layout/pyramid3"/>
    <dgm:cxn modelId="{A4317F43-12EF-4D4D-97A9-D6CD37BE0D79}" srcId="{716F4BDF-BB44-466A-9DC2-A79D292B6FD7}" destId="{154619ED-8B8D-40D0-845D-672B84FFE1A7}" srcOrd="0" destOrd="0" parTransId="{4D834186-DBFC-400F-9231-52445716267B}" sibTransId="{604251CD-B2BB-4E3A-B273-B1F3F188CF6C}"/>
    <dgm:cxn modelId="{55F1A369-0D3F-4160-BF11-50B39BBB2A4A}" srcId="{716F4BDF-BB44-466A-9DC2-A79D292B6FD7}" destId="{65D13C2C-4A4A-4860-A893-8794C11AFAC1}" srcOrd="1" destOrd="0" parTransId="{05BFBF80-F2E1-408A-855E-D2F0EE51F379}" sibTransId="{36C952C7-A336-4752-BB98-053A38FE8398}"/>
    <dgm:cxn modelId="{4DAF6E6D-F8C8-4FEF-956A-0A2F62469459}" type="presOf" srcId="{E1724A03-C871-4607-91B4-BD44EF40EE03}" destId="{A3470B6B-60DB-4E5E-B5C7-5FD37DCA5264}" srcOrd="0" destOrd="0" presId="urn:microsoft.com/office/officeart/2005/8/layout/pyramid3"/>
    <dgm:cxn modelId="{C4AAC451-0B5D-4314-A171-B6CB07FB44BA}" srcId="{716F4BDF-BB44-466A-9DC2-A79D292B6FD7}" destId="{E1724A03-C871-4607-91B4-BD44EF40EE03}" srcOrd="2" destOrd="0" parTransId="{6A6FF63E-1D6A-4721-AB31-623BD38E6AC0}" sibTransId="{7A0AA1B2-4E2E-45E8-B180-9B8DCA79331F}"/>
    <dgm:cxn modelId="{4CEF6277-49BA-498E-ABB2-08E24018816F}" type="presOf" srcId="{65D13C2C-4A4A-4860-A893-8794C11AFAC1}" destId="{C4D8C05D-087D-4CC0-B07B-B4C381860C68}" srcOrd="1" destOrd="0" presId="urn:microsoft.com/office/officeart/2005/8/layout/pyramid3"/>
    <dgm:cxn modelId="{8D807586-CF0A-49F6-8841-D8BC5D6B64F6}" type="presOf" srcId="{E1724A03-C871-4607-91B4-BD44EF40EE03}" destId="{287A8264-4261-4FE2-9F87-F67DF5D2036A}" srcOrd="1" destOrd="0" presId="urn:microsoft.com/office/officeart/2005/8/layout/pyramid3"/>
    <dgm:cxn modelId="{762D1A8D-8192-4BD3-84D9-0842B44F3D00}" type="presOf" srcId="{154619ED-8B8D-40D0-845D-672B84FFE1A7}" destId="{4A6AE0BB-3343-41DC-8F0C-CF49FF728772}" srcOrd="1" destOrd="0" presId="urn:microsoft.com/office/officeart/2005/8/layout/pyramid3"/>
    <dgm:cxn modelId="{190045C8-7378-489E-8AED-1A8339B8722E}" type="presOf" srcId="{65D13C2C-4A4A-4860-A893-8794C11AFAC1}" destId="{5BE477E4-57FB-40E5-8618-35DF2522445D}" srcOrd="0" destOrd="0" presId="urn:microsoft.com/office/officeart/2005/8/layout/pyramid3"/>
    <dgm:cxn modelId="{0ABA0DD5-A0FF-4041-BAF9-A9919B34E2B0}" type="presOf" srcId="{716F4BDF-BB44-466A-9DC2-A79D292B6FD7}" destId="{39FBFDC8-AD55-47ED-8EEA-B33F70279F94}" srcOrd="0" destOrd="0" presId="urn:microsoft.com/office/officeart/2005/8/layout/pyramid3"/>
    <dgm:cxn modelId="{81B7C8BA-D496-452F-B5EC-E3199D821A8E}" type="presParOf" srcId="{39FBFDC8-AD55-47ED-8EEA-B33F70279F94}" destId="{5A61E110-4914-4C01-B75E-18CAC5D312D7}" srcOrd="0" destOrd="0" presId="urn:microsoft.com/office/officeart/2005/8/layout/pyramid3"/>
    <dgm:cxn modelId="{32CA8C60-3435-4E44-A601-1A0529231F44}" type="presParOf" srcId="{5A61E110-4914-4C01-B75E-18CAC5D312D7}" destId="{0BA67BE0-7023-4ABA-BF03-37ABA4A48B6C}" srcOrd="0" destOrd="0" presId="urn:microsoft.com/office/officeart/2005/8/layout/pyramid3"/>
    <dgm:cxn modelId="{4980D444-E0DF-430F-82E9-53A933A5BDC5}" type="presParOf" srcId="{5A61E110-4914-4C01-B75E-18CAC5D312D7}" destId="{4A6AE0BB-3343-41DC-8F0C-CF49FF728772}" srcOrd="1" destOrd="0" presId="urn:microsoft.com/office/officeart/2005/8/layout/pyramid3"/>
    <dgm:cxn modelId="{AE62F5BF-3303-441E-9279-6715F1D35DC9}" type="presParOf" srcId="{39FBFDC8-AD55-47ED-8EEA-B33F70279F94}" destId="{29FACF26-7508-4018-93CE-2A9B94729362}" srcOrd="1" destOrd="0" presId="urn:microsoft.com/office/officeart/2005/8/layout/pyramid3"/>
    <dgm:cxn modelId="{6D7C4D74-E50F-44D8-B820-731DB305C702}" type="presParOf" srcId="{29FACF26-7508-4018-93CE-2A9B94729362}" destId="{5BE477E4-57FB-40E5-8618-35DF2522445D}" srcOrd="0" destOrd="0" presId="urn:microsoft.com/office/officeart/2005/8/layout/pyramid3"/>
    <dgm:cxn modelId="{96628017-9788-44DB-8E27-DB5564F74F62}" type="presParOf" srcId="{29FACF26-7508-4018-93CE-2A9B94729362}" destId="{C4D8C05D-087D-4CC0-B07B-B4C381860C68}" srcOrd="1" destOrd="0" presId="urn:microsoft.com/office/officeart/2005/8/layout/pyramid3"/>
    <dgm:cxn modelId="{B827A7AD-7DFC-4129-A70A-D4D3D08D62A0}" type="presParOf" srcId="{39FBFDC8-AD55-47ED-8EEA-B33F70279F94}" destId="{0E52EA91-C565-4756-9097-8822CE07F59A}" srcOrd="2" destOrd="0" presId="urn:microsoft.com/office/officeart/2005/8/layout/pyramid3"/>
    <dgm:cxn modelId="{206C2FE7-4ECF-4470-9C96-F802DD8B218F}" type="presParOf" srcId="{0E52EA91-C565-4756-9097-8822CE07F59A}" destId="{A3470B6B-60DB-4E5E-B5C7-5FD37DCA5264}" srcOrd="0" destOrd="0" presId="urn:microsoft.com/office/officeart/2005/8/layout/pyramid3"/>
    <dgm:cxn modelId="{1EAA694A-5B6D-495E-A6F0-CEB0181B2E98}" type="presParOf" srcId="{0E52EA91-C565-4756-9097-8822CE07F59A}" destId="{287A8264-4261-4FE2-9F87-F67DF5D2036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67BE0-7023-4ABA-BF03-37ABA4A48B6C}">
      <dsp:nvSpPr>
        <dsp:cNvPr id="0" name=""/>
        <dsp:cNvSpPr/>
      </dsp:nvSpPr>
      <dsp:spPr>
        <a:xfrm rot="10800000">
          <a:off x="0" y="0"/>
          <a:ext cx="5474772" cy="1320799"/>
        </a:xfrm>
        <a:prstGeom prst="trapezoid">
          <a:avLst>
            <a:gd name="adj" fmla="val 69084"/>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b="1" kern="1200">
              <a:solidFill>
                <a:schemeClr val="tx1"/>
              </a:solidFill>
              <a:latin typeface="+mn-lt"/>
            </a:rPr>
            <a:t>Ca 95 000 avlider varje år</a:t>
          </a:r>
          <a:endParaRPr lang="sv-SE" sz="2200" b="1" kern="1200" dirty="0">
            <a:solidFill>
              <a:schemeClr val="tx1"/>
            </a:solidFill>
            <a:latin typeface="+mn-lt"/>
          </a:endParaRPr>
        </a:p>
      </dsp:txBody>
      <dsp:txXfrm rot="-10800000">
        <a:off x="958085" y="0"/>
        <a:ext cx="3558602" cy="1320799"/>
      </dsp:txXfrm>
    </dsp:sp>
    <dsp:sp modelId="{5BE477E4-57FB-40E5-8618-35DF2522445D}">
      <dsp:nvSpPr>
        <dsp:cNvPr id="0" name=""/>
        <dsp:cNvSpPr/>
      </dsp:nvSpPr>
      <dsp:spPr>
        <a:xfrm rot="10800000">
          <a:off x="912462" y="1320799"/>
          <a:ext cx="3649848" cy="1320799"/>
        </a:xfrm>
        <a:prstGeom prst="trapezoid">
          <a:avLst>
            <a:gd name="adj" fmla="val 69084"/>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b="1" kern="1200">
              <a:solidFill>
                <a:schemeClr val="tx1"/>
              </a:solidFill>
            </a:rPr>
            <a:t>Ca 250-300 avlider på ett sätt som möjliggör </a:t>
          </a:r>
          <a:br>
            <a:rPr lang="sv-SE" sz="2200" b="1" kern="1200">
              <a:solidFill>
                <a:schemeClr val="tx1"/>
              </a:solidFill>
            </a:rPr>
          </a:br>
          <a:r>
            <a:rPr lang="sv-SE" sz="2200" b="1" kern="1200">
              <a:solidFill>
                <a:schemeClr val="tx1"/>
              </a:solidFill>
            </a:rPr>
            <a:t>donation</a:t>
          </a:r>
          <a:endParaRPr lang="sv-SE" sz="2200" b="1" kern="1200" dirty="0">
            <a:solidFill>
              <a:schemeClr val="tx1"/>
            </a:solidFill>
          </a:endParaRPr>
        </a:p>
      </dsp:txBody>
      <dsp:txXfrm rot="-10800000">
        <a:off x="1551185" y="1320799"/>
        <a:ext cx="2372401" cy="1320799"/>
      </dsp:txXfrm>
    </dsp:sp>
    <dsp:sp modelId="{A3470B6B-60DB-4E5E-B5C7-5FD37DCA5264}">
      <dsp:nvSpPr>
        <dsp:cNvPr id="0" name=""/>
        <dsp:cNvSpPr/>
      </dsp:nvSpPr>
      <dsp:spPr>
        <a:xfrm rot="10800000">
          <a:off x="1824924" y="2641599"/>
          <a:ext cx="1824924" cy="1320799"/>
        </a:xfrm>
        <a:prstGeom prst="trapezoid">
          <a:avLst>
            <a:gd name="adj" fmla="val 69084"/>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sv-SE" sz="2000" b="1" kern="1200" dirty="0">
              <a:solidFill>
                <a:schemeClr val="bg1"/>
              </a:solidFill>
            </a:rPr>
            <a:t>Som flest </a:t>
          </a:r>
          <a:br>
            <a:rPr lang="sv-SE" sz="2000" b="1" kern="1200" dirty="0">
              <a:solidFill>
                <a:schemeClr val="bg1"/>
              </a:solidFill>
            </a:rPr>
          </a:br>
          <a:r>
            <a:rPr lang="sv-SE" sz="2000" b="1" kern="1200" dirty="0">
              <a:solidFill>
                <a:schemeClr val="bg1"/>
              </a:solidFill>
            </a:rPr>
            <a:t>har</a:t>
          </a:r>
          <a:r>
            <a:rPr lang="sv-SE" sz="2000" b="1" kern="1200" dirty="0">
              <a:solidFill>
                <a:schemeClr val="bg1"/>
              </a:solidFill>
              <a:latin typeface="Calibri Light" panose="020F0302020204030204"/>
            </a:rPr>
            <a:t> 206</a:t>
          </a:r>
          <a:r>
            <a:rPr lang="sv-SE" sz="2000" b="1" kern="1200" dirty="0">
              <a:solidFill>
                <a:schemeClr val="bg1"/>
              </a:solidFill>
            </a:rPr>
            <a:t> människor donerat organ</a:t>
          </a:r>
        </a:p>
      </dsp:txBody>
      <dsp:txXfrm rot="-10800000">
        <a:off x="1824924" y="2641599"/>
        <a:ext cx="1824924" cy="13207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EE973FE-3399-4CBA-89CB-F5244E6868E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EB5C863B-0490-4831-B6C7-0CA04ACD369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F6013BB-C168-43A2-B501-129E86A8DC45}" type="datetimeFigureOut">
              <a:rPr lang="sv-SE" smtClean="0"/>
              <a:t>2023-10-05</a:t>
            </a:fld>
            <a:endParaRPr lang="sv-SE"/>
          </a:p>
        </p:txBody>
      </p:sp>
      <p:sp>
        <p:nvSpPr>
          <p:cNvPr id="4" name="Platshållare för sidfot 3">
            <a:extLst>
              <a:ext uri="{FF2B5EF4-FFF2-40B4-BE49-F238E27FC236}">
                <a16:creationId xmlns:a16="http://schemas.microsoft.com/office/drawing/2014/main" id="{E24969D6-22B5-4581-8ABA-2BF04C19ED1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D27049D-BE78-49FC-AFC9-62CBDF2CC00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5A4F907-8AB4-40BE-AFAC-1028CAF62D27}" type="slidenum">
              <a:rPr lang="sv-SE" smtClean="0"/>
              <a:t>‹#›</a:t>
            </a:fld>
            <a:endParaRPr lang="sv-SE"/>
          </a:p>
        </p:txBody>
      </p:sp>
    </p:spTree>
    <p:extLst>
      <p:ext uri="{BB962C8B-B14F-4D97-AF65-F5344CB8AC3E}">
        <p14:creationId xmlns:p14="http://schemas.microsoft.com/office/powerpoint/2010/main" val="153840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70A2209-5BF5-452C-B68C-626D8B29FAEA}" type="datetimeFigureOut">
              <a:rPr lang="sv-SE" smtClean="0"/>
              <a:t>2023-10-05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E9B272D-73C3-4B18-8B29-1555A3F28547}" type="slidenum">
              <a:rPr lang="sv-SE" smtClean="0"/>
              <a:t>‹#›</a:t>
            </a:fld>
            <a:endParaRPr lang="sv-SE"/>
          </a:p>
        </p:txBody>
      </p:sp>
    </p:spTree>
    <p:extLst>
      <p:ext uri="{BB962C8B-B14F-4D97-AF65-F5344CB8AC3E}">
        <p14:creationId xmlns:p14="http://schemas.microsoft.com/office/powerpoint/2010/main" val="10088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1</a:t>
            </a:fld>
            <a:endParaRPr lang="sv-SE"/>
          </a:p>
        </p:txBody>
      </p:sp>
    </p:spTree>
    <p:extLst>
      <p:ext uri="{BB962C8B-B14F-4D97-AF65-F5344CB8AC3E}">
        <p14:creationId xmlns:p14="http://schemas.microsoft.com/office/powerpoint/2010/main" val="401988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10</a:t>
            </a:fld>
            <a:endParaRPr lang="sv-SE"/>
          </a:p>
        </p:txBody>
      </p:sp>
    </p:spTree>
    <p:extLst>
      <p:ext uri="{BB962C8B-B14F-4D97-AF65-F5344CB8AC3E}">
        <p14:creationId xmlns:p14="http://schemas.microsoft.com/office/powerpoint/2010/main" val="341573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cs typeface="Calibri"/>
              </a:rPr>
              <a:t>Multiviceral</a:t>
            </a:r>
            <a:r>
              <a:rPr lang="en-US" dirty="0">
                <a:cs typeface="Calibri"/>
              </a:rPr>
              <a:t> – </a:t>
            </a:r>
            <a:r>
              <a:rPr lang="en-US" dirty="0" err="1">
                <a:cs typeface="Calibri"/>
              </a:rPr>
              <a:t>flertalet</a:t>
            </a:r>
            <a:r>
              <a:rPr lang="en-US" dirty="0">
                <a:cs typeface="Calibri"/>
              </a:rPr>
              <a:t> av </a:t>
            </a:r>
            <a:r>
              <a:rPr lang="en-US" dirty="0" err="1">
                <a:cs typeface="Calibri"/>
              </a:rPr>
              <a:t>bukorganen</a:t>
            </a:r>
            <a:r>
              <a:rPr lang="en-US" dirty="0">
                <a:cs typeface="Calibri"/>
              </a:rPr>
              <a:t> </a:t>
            </a:r>
            <a:r>
              <a:rPr lang="en-US" dirty="0" err="1">
                <a:cs typeface="Calibri"/>
              </a:rPr>
              <a:t>i</a:t>
            </a:r>
            <a:r>
              <a:rPr lang="en-US" dirty="0">
                <a:cs typeface="Calibri"/>
              </a:rPr>
              <a:t> </a:t>
            </a:r>
            <a:r>
              <a:rPr lang="en-US" dirty="0" err="1">
                <a:cs typeface="Calibri"/>
              </a:rPr>
              <a:t>olika</a:t>
            </a:r>
            <a:r>
              <a:rPr lang="en-US" dirty="0">
                <a:cs typeface="Calibri"/>
              </a:rPr>
              <a:t> </a:t>
            </a:r>
            <a:r>
              <a:rPr lang="en-US" dirty="0" err="1">
                <a:cs typeface="Calibri"/>
              </a:rPr>
              <a:t>kombinationer</a:t>
            </a:r>
            <a:r>
              <a:rPr lang="en-US" dirty="0">
                <a:cs typeface="Calibri"/>
              </a:rPr>
              <a:t>. </a:t>
            </a:r>
          </a:p>
        </p:txBody>
      </p:sp>
      <p:sp>
        <p:nvSpPr>
          <p:cNvPr id="4" name="Platshållare för bildnummer 3"/>
          <p:cNvSpPr>
            <a:spLocks noGrp="1"/>
          </p:cNvSpPr>
          <p:nvPr>
            <p:ph type="sldNum" sz="quarter" idx="5"/>
          </p:nvPr>
        </p:nvSpPr>
        <p:spPr/>
        <p:txBody>
          <a:bodyPr/>
          <a:lstStyle/>
          <a:p>
            <a:fld id="{4E9B272D-73C3-4B18-8B29-1555A3F28547}" type="slidenum">
              <a:rPr lang="sv-SE" smtClean="0"/>
              <a:t>11</a:t>
            </a:fld>
            <a:endParaRPr lang="sv-SE"/>
          </a:p>
        </p:txBody>
      </p:sp>
    </p:spTree>
    <p:extLst>
      <p:ext uri="{BB962C8B-B14F-4D97-AF65-F5344CB8AC3E}">
        <p14:creationId xmlns:p14="http://schemas.microsoft.com/office/powerpoint/2010/main" val="425672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12</a:t>
            </a:fld>
            <a:endParaRPr lang="sv-SE"/>
          </a:p>
        </p:txBody>
      </p:sp>
    </p:spTree>
    <p:extLst>
      <p:ext uri="{BB962C8B-B14F-4D97-AF65-F5344CB8AC3E}">
        <p14:creationId xmlns:p14="http://schemas.microsoft.com/office/powerpoint/2010/main" val="305614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13</a:t>
            </a:fld>
            <a:endParaRPr lang="sv-SE"/>
          </a:p>
        </p:txBody>
      </p:sp>
    </p:spTree>
    <p:extLst>
      <p:ext uri="{BB962C8B-B14F-4D97-AF65-F5344CB8AC3E}">
        <p14:creationId xmlns:p14="http://schemas.microsoft.com/office/powerpoint/2010/main" val="294598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B272D-73C3-4B18-8B29-1555A3F2854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443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E9B272D-73C3-4B18-8B29-1555A3F28547}" type="slidenum">
              <a:rPr lang="sv-SE" smtClean="0"/>
              <a:t>15</a:t>
            </a:fld>
            <a:endParaRPr lang="sv-SE"/>
          </a:p>
        </p:txBody>
      </p:sp>
    </p:spTree>
    <p:extLst>
      <p:ext uri="{BB962C8B-B14F-4D97-AF65-F5344CB8AC3E}">
        <p14:creationId xmlns:p14="http://schemas.microsoft.com/office/powerpoint/2010/main" val="39762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kunna donera organ behöver man dö på en intensivvårdsavdelning och vårdas i respirator. När en patient vårdas på en intensivvårdsavdelning ges först livräddande insatser för att rädda patientens liv. Om patientens liv, trots dessa insatser, inte går att rädda fattas ett beslut om avbryta den livsuppehållande behandlingen. Detta beslut kallas för </a:t>
            </a:r>
            <a:r>
              <a:rPr lang="sv-SE" i="1" dirty="0"/>
              <a:t>brytpunktbeslut</a:t>
            </a:r>
            <a:r>
              <a:rPr lang="sv-SE" dirty="0"/>
              <a:t>. </a:t>
            </a:r>
          </a:p>
        </p:txBody>
      </p:sp>
      <p:sp>
        <p:nvSpPr>
          <p:cNvPr id="4" name="Platshållare för bildnummer 3"/>
          <p:cNvSpPr>
            <a:spLocks noGrp="1"/>
          </p:cNvSpPr>
          <p:nvPr>
            <p:ph type="sldNum" sz="quarter" idx="5"/>
          </p:nvPr>
        </p:nvSpPr>
        <p:spPr/>
        <p:txBody>
          <a:bodyPr/>
          <a:lstStyle/>
          <a:p>
            <a:fld id="{4E9B272D-73C3-4B18-8B29-1555A3F28547}" type="slidenum">
              <a:rPr lang="sv-SE" smtClean="0"/>
              <a:t>16</a:t>
            </a:fld>
            <a:endParaRPr lang="sv-SE"/>
          </a:p>
        </p:txBody>
      </p:sp>
    </p:spTree>
    <p:extLst>
      <p:ext uri="{BB962C8B-B14F-4D97-AF65-F5344CB8AC3E}">
        <p14:creationId xmlns:p14="http://schemas.microsoft.com/office/powerpoint/2010/main" val="2502072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brytpunktbeslut fattas av en legitimerad läkare i samråd med minst en annan legitimerad läkare. När detta beslut är fattat kan en transplantationskoordinator eftersöka patientens inställning till donation i donationsregistret. </a:t>
            </a:r>
          </a:p>
          <a:p>
            <a:endParaRPr lang="sv-SE" dirty="0"/>
          </a:p>
          <a:p>
            <a:r>
              <a:rPr lang="sv-SE" dirty="0"/>
              <a:t>Brytpunktsbeslutet ska kommuniceras till de närstående i det som kallas för </a:t>
            </a:r>
            <a:r>
              <a:rPr lang="sv-SE" i="1" dirty="0"/>
              <a:t>brytpunktssamtal</a:t>
            </a:r>
            <a:r>
              <a:rPr lang="sv-SE" dirty="0"/>
              <a:t>. Informationen ska anpassas så att det blir begripligt för de närstående varför fortsatta intensivvårdsinsatser inte längre är till gagn för patienten.</a:t>
            </a:r>
          </a:p>
          <a:p>
            <a:endParaRPr lang="sv-SE" dirty="0"/>
          </a:p>
          <a:p>
            <a:r>
              <a:rPr lang="sv-SE" dirty="0"/>
              <a:t>Ibland lämpar det sig att samtala med närstående om donation redan i detta samtal, det är därför klokt att innan detta samtal konsultera jourhavande transplantationskoordinator kring donationsregistret, så att de som håller i samtalet, vet om det finns en registrerad vilja. </a:t>
            </a:r>
          </a:p>
        </p:txBody>
      </p:sp>
      <p:sp>
        <p:nvSpPr>
          <p:cNvPr id="4" name="Platshållare för bildnummer 3"/>
          <p:cNvSpPr>
            <a:spLocks noGrp="1"/>
          </p:cNvSpPr>
          <p:nvPr>
            <p:ph type="sldNum" sz="quarter" idx="5"/>
          </p:nvPr>
        </p:nvSpPr>
        <p:spPr/>
        <p:txBody>
          <a:bodyPr/>
          <a:lstStyle/>
          <a:p>
            <a:fld id="{4E9B272D-73C3-4B18-8B29-1555A3F28547}" type="slidenum">
              <a:rPr lang="sv-SE" smtClean="0"/>
              <a:t>17</a:t>
            </a:fld>
            <a:endParaRPr lang="sv-SE"/>
          </a:p>
        </p:txBody>
      </p:sp>
    </p:spTree>
    <p:extLst>
      <p:ext uri="{BB962C8B-B14F-4D97-AF65-F5344CB8AC3E}">
        <p14:creationId xmlns:p14="http://schemas.microsoft.com/office/powerpoint/2010/main" val="3468747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organbevarande behandling menas intensivvårdssinsatser och andra åtgärder som ges till en levande patient, vars liv inte går att rädda, för att bevara organens funktion eller förbättra förutsättningarna för transplantation. I huvudsak innehåller den organbevarande behandlingen samma insatser som patienten redan fått i form av intensivvård men behandlingen kan behöva kompletteras eller justeras. Den syftar till att förebygga, diagnostisera och behandla svikt i nödvändiga organfunktioner.</a:t>
            </a:r>
          </a:p>
        </p:txBody>
      </p:sp>
      <p:sp>
        <p:nvSpPr>
          <p:cNvPr id="4" name="Platshållare för bildnummer 3"/>
          <p:cNvSpPr>
            <a:spLocks noGrp="1"/>
          </p:cNvSpPr>
          <p:nvPr>
            <p:ph type="sldNum" sz="quarter" idx="5"/>
          </p:nvPr>
        </p:nvSpPr>
        <p:spPr/>
        <p:txBody>
          <a:bodyPr/>
          <a:lstStyle/>
          <a:p>
            <a:fld id="{4E9B272D-73C3-4B18-8B29-1555A3F28547}" type="slidenum">
              <a:rPr lang="sv-SE" smtClean="0"/>
              <a:t>18</a:t>
            </a:fld>
            <a:endParaRPr lang="sv-SE"/>
          </a:p>
        </p:txBody>
      </p:sp>
    </p:spTree>
    <p:extLst>
      <p:ext uri="{BB962C8B-B14F-4D97-AF65-F5344CB8AC3E}">
        <p14:creationId xmlns:p14="http://schemas.microsoft.com/office/powerpoint/2010/main" val="3879264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organbevarande behandlingen ges beaktat tre skyddande principer. Parallellt med den organbevarande behandlingen ges palliativ vård. Den palliativa vården har alltid företräde framför den organbevarande behandlingen (se punkt 3 på bilden).</a:t>
            </a:r>
            <a:endParaRPr lang="sv-SE" dirty="0">
              <a:cs typeface="Calibri"/>
            </a:endParaRPr>
          </a:p>
          <a:p>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19</a:t>
            </a:fld>
            <a:endParaRPr lang="sv-SE"/>
          </a:p>
        </p:txBody>
      </p:sp>
    </p:spTree>
    <p:extLst>
      <p:ext uri="{BB962C8B-B14F-4D97-AF65-F5344CB8AC3E}">
        <p14:creationId xmlns:p14="http://schemas.microsoft.com/office/powerpoint/2010/main" val="106533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2</a:t>
            </a:fld>
            <a:endParaRPr lang="sv-SE"/>
          </a:p>
        </p:txBody>
      </p:sp>
    </p:spTree>
    <p:extLst>
      <p:ext uri="{BB962C8B-B14F-4D97-AF65-F5344CB8AC3E}">
        <p14:creationId xmlns:p14="http://schemas.microsoft.com/office/powerpoint/2010/main" val="2984793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vanligast dödsorsaken, bland de som sedan donerar organ, är </a:t>
            </a:r>
            <a:r>
              <a:rPr lang="sv-SE" dirty="0" err="1"/>
              <a:t>intrakraniella</a:t>
            </a:r>
            <a:r>
              <a:rPr lang="sv-SE" dirty="0"/>
              <a:t> blödningar. Kategorin övrigt innefattar bl.a. hjärtstopp och </a:t>
            </a:r>
            <a:r>
              <a:rPr lang="sv-SE" dirty="0" err="1"/>
              <a:t>intoxer</a:t>
            </a:r>
            <a:r>
              <a:rPr lang="sv-SE" dirty="0"/>
              <a:t>. Trauma är sällan förekommande. </a:t>
            </a:r>
          </a:p>
        </p:txBody>
      </p:sp>
      <p:sp>
        <p:nvSpPr>
          <p:cNvPr id="4" name="Platshållare för bildnummer 3"/>
          <p:cNvSpPr>
            <a:spLocks noGrp="1"/>
          </p:cNvSpPr>
          <p:nvPr>
            <p:ph type="sldNum" sz="quarter" idx="5"/>
          </p:nvPr>
        </p:nvSpPr>
        <p:spPr/>
        <p:txBody>
          <a:bodyPr/>
          <a:lstStyle/>
          <a:p>
            <a:fld id="{4E9B272D-73C3-4B18-8B29-1555A3F28547}" type="slidenum">
              <a:rPr lang="sv-SE" smtClean="0"/>
              <a:t>20</a:t>
            </a:fld>
            <a:endParaRPr lang="sv-SE"/>
          </a:p>
        </p:txBody>
      </p:sp>
    </p:spTree>
    <p:extLst>
      <p:ext uri="{BB962C8B-B14F-4D97-AF65-F5344CB8AC3E}">
        <p14:creationId xmlns:p14="http://schemas.microsoft.com/office/powerpoint/2010/main" val="4201634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Det finns egentligen inga kontraindikationer eller åldersgränser. Allt bedöms från fall till fall.  </a:t>
            </a:r>
          </a:p>
          <a:p>
            <a:pPr>
              <a:defRPr/>
            </a:pPr>
            <a:r>
              <a:rPr lang="sv-SE" dirty="0"/>
              <a:t>Cancer kan accepteras beroende på typ, när, och vilken behandling som getts.</a:t>
            </a:r>
          </a:p>
          <a:p>
            <a:pPr>
              <a:defRPr/>
            </a:pPr>
            <a:r>
              <a:rPr lang="sv-SE" dirty="0"/>
              <a:t>Virus - kan behandlas, och det finns även mottagare med t.ex. hepatit.</a:t>
            </a:r>
            <a:r>
              <a:rPr lang="en-US" dirty="0"/>
              <a:t> </a:t>
            </a:r>
            <a:endParaRPr lang="sv-SE" dirty="0"/>
          </a:p>
          <a:p>
            <a:pPr>
              <a:defRPr/>
            </a:pPr>
            <a:r>
              <a:rPr lang="sv-SE" dirty="0"/>
              <a:t>Det görs en risk- nyttabedömning vid varje enskilt fall för att det inte ska ske en överföring av allvarlig sjukdom från donatorn till mottagarna. </a:t>
            </a:r>
          </a:p>
          <a:p>
            <a:pPr>
              <a:defRPr/>
            </a:pPr>
            <a:endParaRPr lang="sv-SE" dirty="0"/>
          </a:p>
          <a:p>
            <a:pPr>
              <a:defRPr/>
            </a:pPr>
            <a:r>
              <a:rPr lang="sv-SE" dirty="0"/>
              <a:t>Det är </a:t>
            </a:r>
            <a:r>
              <a:rPr lang="sv-SE" b="1" dirty="0"/>
              <a:t>transplantationskirurgerna</a:t>
            </a:r>
            <a:r>
              <a:rPr lang="sv-SE" dirty="0"/>
              <a:t> som avgör lämpligheten. De vet vilka mottagarna är som väntar på organ. När situationen för en patient som behöver ett nytt organ är mycket akut sänds ett ”larm” ut, i dessa sammanhang kan ansvarig kirurg besluta om att ta emot ett organ med högre risk eftersom patienten annars riskerar att avlida.  </a:t>
            </a:r>
            <a:r>
              <a:rPr lang="en-US" dirty="0"/>
              <a:t> </a:t>
            </a:r>
            <a:endParaRPr lang="sv-SE" dirty="0"/>
          </a:p>
          <a:p>
            <a:pPr>
              <a:defRPr/>
            </a:pPr>
            <a:r>
              <a:rPr lang="sv-SE" dirty="0"/>
              <a:t> </a:t>
            </a:r>
            <a:endParaRPr lang="sv-SE" dirty="0">
              <a:ea typeface="Calibri"/>
              <a:cs typeface="Calibri"/>
            </a:endParaRPr>
          </a:p>
          <a:p>
            <a:pPr>
              <a:defRPr/>
            </a:pPr>
            <a:r>
              <a:rPr lang="sv-SE" dirty="0"/>
              <a:t>Kontentan är - ring alltid en koordinator så transplantationskirurgerna får ta ställning till om patienten är en lämplig donator eller ej.</a:t>
            </a:r>
            <a:r>
              <a:rPr lang="en-US" dirty="0"/>
              <a:t> </a:t>
            </a:r>
            <a:endParaRPr lang="sv-SE" dirty="0"/>
          </a:p>
          <a:p>
            <a:pPr marL="0" marR="0" lvl="0" indent="0" algn="l" defTabSz="914400">
              <a:lnSpc>
                <a:spcPct val="100000"/>
              </a:lnSpc>
              <a:spcBef>
                <a:spcPts val="0"/>
              </a:spcBef>
              <a:spcAft>
                <a:spcPts val="0"/>
              </a:spcAft>
              <a:buClrTx/>
              <a:buSzTx/>
              <a:buFontTx/>
              <a:buNone/>
              <a:tabLst/>
              <a:defRPr/>
            </a:pPr>
            <a:endParaRPr lang="sv-SE" altLang="sv-SE" dirty="0">
              <a:latin typeface="Arial"/>
              <a:cs typeface="Arial"/>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21</a:t>
            </a:fld>
            <a:endParaRPr lang="sv-SE"/>
          </a:p>
        </p:txBody>
      </p:sp>
    </p:spTree>
    <p:extLst>
      <p:ext uri="{BB962C8B-B14F-4D97-AF65-F5344CB8AC3E}">
        <p14:creationId xmlns:p14="http://schemas.microsoft.com/office/powerpoint/2010/main" val="691742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E9B272D-73C3-4B18-8B29-1555A3F28547}" type="slidenum">
              <a:rPr lang="sv-SE" smtClean="0"/>
              <a:t>22</a:t>
            </a:fld>
            <a:endParaRPr lang="sv-SE"/>
          </a:p>
        </p:txBody>
      </p:sp>
    </p:spTree>
    <p:extLst>
      <p:ext uri="{BB962C8B-B14F-4D97-AF65-F5344CB8AC3E}">
        <p14:creationId xmlns:p14="http://schemas.microsoft.com/office/powerpoint/2010/main" val="2410865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11151F"/>
                </a:solidFill>
              </a:rPr>
              <a:t>Lagen säger att en människa är död när denne drabbats av total hjärninfarkt, som innebär att hjärnans funktioner, totalt och oåterkalleligt, har upphört.   </a:t>
            </a:r>
          </a:p>
          <a:p>
            <a:endParaRPr lang="sv-SE" dirty="0"/>
          </a:p>
          <a:p>
            <a:r>
              <a:rPr lang="sv-SE" dirty="0">
                <a:solidFill>
                  <a:srgbClr val="11151F"/>
                </a:solidFill>
              </a:rPr>
              <a:t>Oavsett vad som utlöser hjärninfarkten – en blödning eller syrebristskada efter ex. hjärtstopp - så är det alltid det faktum att hjärnan inte får syre som orsakar döden.   </a:t>
            </a:r>
            <a:endParaRPr lang="sv-SE" dirty="0"/>
          </a:p>
          <a:p>
            <a:endParaRPr lang="sv-SE" dirty="0">
              <a:solidFill>
                <a:srgbClr val="11151F"/>
              </a:solidFill>
            </a:endParaRPr>
          </a:p>
          <a:p>
            <a:r>
              <a:rPr lang="sv-SE" dirty="0">
                <a:solidFill>
                  <a:srgbClr val="11151F"/>
                </a:solidFill>
              </a:rPr>
              <a:t>Det finns bara en död, men det som orsakar döden skiljer sig åt, samt det sätt som döden konstateras på - genom direkta och indirekt kriterier. Indirekta kriterier innebär att man undersöker kranialnervsreflexerna utifrån ett protokoll. Detta fastställande av döden används vid en DBD-process. Direkta kriterier innebär att man </a:t>
            </a:r>
            <a:r>
              <a:rPr lang="sv-SE" dirty="0" err="1">
                <a:solidFill>
                  <a:srgbClr val="11151F"/>
                </a:solidFill>
              </a:rPr>
              <a:t>kontollerar</a:t>
            </a:r>
            <a:r>
              <a:rPr lang="sv-SE" dirty="0">
                <a:solidFill>
                  <a:srgbClr val="11151F"/>
                </a:solidFill>
              </a:rPr>
              <a:t> </a:t>
            </a:r>
            <a:r>
              <a:rPr lang="sv-SE" dirty="0" err="1">
                <a:solidFill>
                  <a:srgbClr val="11151F"/>
                </a:solidFill>
              </a:rPr>
              <a:t>anding</a:t>
            </a:r>
            <a:r>
              <a:rPr lang="sv-SE" dirty="0">
                <a:solidFill>
                  <a:srgbClr val="11151F"/>
                </a:solidFill>
              </a:rPr>
              <a:t> och puls. Detta fastställande av döden används vid en DCD-process.  </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256C6-B4FD-4863-9FA0-4A28217CCD6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370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6990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62626"/>
                </a:solidFill>
                <a:effectLst/>
              </a:rPr>
              <a:t>I båda fallen vårdas en döende patient på en intensivvårdsavdelning och donation kan bli aktuellt efter att det har fattats beslut om att livsuppehållande behandling inte längre är meningsfull för patienten – när ingen botande behandling längre finns att ge.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BB4D9-8073-4BD9-9370-277EE9A33AE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950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E9B272D-73C3-4B18-8B29-1555A3F28547}" type="slidenum">
              <a:rPr lang="sv-SE" smtClean="0"/>
              <a:t>25</a:t>
            </a:fld>
            <a:endParaRPr lang="sv-SE"/>
          </a:p>
        </p:txBody>
      </p:sp>
    </p:spTree>
    <p:extLst>
      <p:ext uri="{BB962C8B-B14F-4D97-AF65-F5344CB8AC3E}">
        <p14:creationId xmlns:p14="http://schemas.microsoft.com/office/powerpoint/2010/main" val="4181510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26</a:t>
            </a:fld>
            <a:endParaRPr lang="sv-SE"/>
          </a:p>
        </p:txBody>
      </p:sp>
    </p:spTree>
    <p:extLst>
      <p:ext uri="{BB962C8B-B14F-4D97-AF65-F5344CB8AC3E}">
        <p14:creationId xmlns:p14="http://schemas.microsoft.com/office/powerpoint/2010/main" val="2827946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alltid den senast uttryckta viljan som avgör om en individ betraktas som villig att donera eller ej. Under donationsprocessen involveras således de närstående, för att tillsammans med dem utreda patientens senast uttryckta vilja.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Vid samtal med närstående är det bra att ha ett eventuellt registerbeslut att utgå från i samtalet. Finns ett beslut i registret väger detta tungt. Detta beslut ska följas, om inte de närstående på ett mycket konkret sätt kan beskriva varför patienten ändrat inställning. Det är aldrig de närståendes egna syn på donation som ska styra, men de är en viktig källa till information om patientens inställning.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Efter ett brytpunktsbeslutet (se bild 17) ska inställningen till donation utredas skyndsamt, men med hänsyn tagen till närståendes situation. Detta för att individer som </a:t>
            </a:r>
            <a:r>
              <a:rPr lang="sv-SE" i="1" dirty="0"/>
              <a:t>inte </a:t>
            </a:r>
            <a:r>
              <a:rPr lang="sv-SE" dirty="0"/>
              <a:t>önskade donera </a:t>
            </a:r>
            <a:r>
              <a:rPr lang="sv-SE" i="1" dirty="0"/>
              <a:t>inte</a:t>
            </a:r>
            <a:r>
              <a:rPr lang="sv-SE" dirty="0"/>
              <a:t> ska ges organbevarande behandling mer än under den tid det tar att utreda dennes inställning. Visar det sig att patienten inte hade velat donera ska endast </a:t>
            </a:r>
            <a:r>
              <a:rPr lang="sv-SE" dirty="0" err="1"/>
              <a:t>palliationen</a:t>
            </a:r>
            <a:r>
              <a:rPr lang="sv-SE" dirty="0"/>
              <a:t> fortgå. </a:t>
            </a:r>
          </a:p>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27</a:t>
            </a:fld>
            <a:endParaRPr lang="sv-SE"/>
          </a:p>
        </p:txBody>
      </p:sp>
    </p:spTree>
    <p:extLst>
      <p:ext uri="{BB962C8B-B14F-4D97-AF65-F5344CB8AC3E}">
        <p14:creationId xmlns:p14="http://schemas.microsoft.com/office/powerpoint/2010/main" val="1851500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Char char="•"/>
            </a:pPr>
            <a:r>
              <a:rPr lang="sv-SE" dirty="0">
                <a:solidFill>
                  <a:srgbClr val="262626"/>
                </a:solidFill>
              </a:rPr>
              <a:t>Ett donationsingrepp får inte genomföras innan någon närstående, i de fall sådana finns, har underrättats.  </a:t>
            </a:r>
            <a:endParaRPr lang="sv-SE" dirty="0"/>
          </a:p>
          <a:p>
            <a:pPr marL="171450" indent="-171450">
              <a:buChar char="•"/>
            </a:pPr>
            <a:r>
              <a:rPr lang="sv-SE" dirty="0">
                <a:solidFill>
                  <a:srgbClr val="262626"/>
                </a:solidFill>
              </a:rPr>
              <a:t>Om sjukvården har </a:t>
            </a:r>
            <a:r>
              <a:rPr lang="sv-SE" b="1" dirty="0">
                <a:solidFill>
                  <a:srgbClr val="262626"/>
                </a:solidFill>
              </a:rPr>
              <a:t>uttömt alla möjligheter att underrätta </a:t>
            </a:r>
            <a:r>
              <a:rPr lang="sv-SE" dirty="0">
                <a:solidFill>
                  <a:srgbClr val="262626"/>
                </a:solidFill>
              </a:rPr>
              <a:t>närstående och ändå inte nått fram, </a:t>
            </a:r>
            <a:r>
              <a:rPr lang="sv-SE" b="1" dirty="0">
                <a:solidFill>
                  <a:srgbClr val="262626"/>
                </a:solidFill>
              </a:rPr>
              <a:t>får donationsingrepp genomföras om den avlidne har medgett detta </a:t>
            </a:r>
            <a:r>
              <a:rPr lang="sv-SE" b="0" dirty="0">
                <a:solidFill>
                  <a:srgbClr val="262626"/>
                </a:solidFill>
              </a:rPr>
              <a:t>(företrädelsevis via beslut i donationsregistret). </a:t>
            </a:r>
            <a:r>
              <a:rPr lang="sv-SE" dirty="0">
                <a:solidFill>
                  <a:srgbClr val="262626"/>
                </a:solidFill>
              </a:rPr>
              <a:t> </a:t>
            </a:r>
            <a:endParaRPr lang="sv-SE" dirty="0"/>
          </a:p>
          <a:p>
            <a:pPr marL="171450" indent="-171450">
              <a:buChar char="•"/>
            </a:pPr>
            <a:r>
              <a:rPr lang="sv-SE" dirty="0">
                <a:solidFill>
                  <a:srgbClr val="262626"/>
                </a:solidFill>
              </a:rPr>
              <a:t>Om </a:t>
            </a:r>
            <a:r>
              <a:rPr lang="sv-SE" b="1" dirty="0">
                <a:solidFill>
                  <a:srgbClr val="262626"/>
                </a:solidFill>
              </a:rPr>
              <a:t>närstående saknas </a:t>
            </a:r>
            <a:r>
              <a:rPr lang="sv-SE" dirty="0">
                <a:solidFill>
                  <a:srgbClr val="262626"/>
                </a:solidFill>
              </a:rPr>
              <a:t>och utredningen visar att </a:t>
            </a:r>
            <a:r>
              <a:rPr lang="sv-SE" b="1" dirty="0">
                <a:solidFill>
                  <a:srgbClr val="262626"/>
                </a:solidFill>
              </a:rPr>
              <a:t>den avlidne inte har motsatt sig donation</a:t>
            </a:r>
            <a:r>
              <a:rPr lang="sv-SE" dirty="0">
                <a:solidFill>
                  <a:srgbClr val="262626"/>
                </a:solidFill>
              </a:rPr>
              <a:t> eller det finns anledning att anta att ingreppet inte strider mot den avlidnes inställning </a:t>
            </a:r>
            <a:r>
              <a:rPr lang="sv-SE" b="1" dirty="0">
                <a:solidFill>
                  <a:srgbClr val="262626"/>
                </a:solidFill>
              </a:rPr>
              <a:t>är donation möjlig</a:t>
            </a:r>
            <a:r>
              <a:rPr lang="sv-SE" dirty="0">
                <a:solidFill>
                  <a:srgbClr val="262626"/>
                </a:solidFill>
              </a:rPr>
              <a:t>.</a:t>
            </a:r>
            <a:endParaRPr lang="sv-SE" dirty="0"/>
          </a:p>
          <a:p>
            <a:r>
              <a:rPr lang="sv-SE" dirty="0">
                <a:solidFill>
                  <a:srgbClr val="262626"/>
                </a:solidFill>
              </a:rPr>
              <a:t>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rgbClr val="262626"/>
                </a:solidFill>
              </a:rPr>
              <a:t>Enligt Socialstyrelsens termbank är definitionen av en närstående en ”person som den enskilde anser sig ha en nära relation till”. Det innefattar make/maka, partner, barn, föräldrar, syskon och mor- och farföräldrar men kan även inkludera en nära vän eller en annan person som den enskilde har haft en nära relation till. </a:t>
            </a:r>
          </a:p>
          <a:p>
            <a:endParaRPr lang="sv-SE" dirty="0"/>
          </a:p>
          <a:p>
            <a:pPr marL="0" indent="0">
              <a:lnSpc>
                <a:spcPct val="90000"/>
              </a:lnSpc>
              <a:spcBef>
                <a:spcPts val="1000"/>
              </a:spcBef>
              <a:buFont typeface="Arial"/>
              <a:buNone/>
            </a:pPr>
            <a:endParaRPr lang="sv-SE" dirty="0">
              <a:solidFill>
                <a:srgbClr val="262626"/>
              </a:solidFill>
              <a:latin typeface="Arial"/>
              <a:cs typeface="Arial"/>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28</a:t>
            </a:fld>
            <a:endParaRPr lang="sv-SE"/>
          </a:p>
        </p:txBody>
      </p:sp>
    </p:spTree>
    <p:extLst>
      <p:ext uri="{BB962C8B-B14F-4D97-AF65-F5344CB8AC3E}">
        <p14:creationId xmlns:p14="http://schemas.microsoft.com/office/powerpoint/2010/main" val="2196430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29</a:t>
            </a:fld>
            <a:endParaRPr lang="sv-SE"/>
          </a:p>
        </p:txBody>
      </p:sp>
    </p:spTree>
    <p:extLst>
      <p:ext uri="{BB962C8B-B14F-4D97-AF65-F5344CB8AC3E}">
        <p14:creationId xmlns:p14="http://schemas.microsoft.com/office/powerpoint/2010/main" val="142596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Sjukvården har ett viktigt uppdrag att uppmärksamma alla som avlider som kan och önskar donera. En god organisation är nödvändig för att möjliggöra donation i så stor utsträckning som möjligt. Vårdgivarna har en skyldighet att främja organ- och vävnadsdonation. Donation är en viktig del av den svenska hälso- och sjukvården – en förutsättning för transplantation. Området organ- och vävnadsdonation har utvecklats positiv under de senaste tio åren i Sverige. Detta är bl.a. en följd av ökat fokus på donationsfrågan och ett målmedvetet donationsfrämjande arbete inom hälso- och sjukvården. </a:t>
            </a:r>
          </a:p>
          <a:p>
            <a:endParaRPr lang="sv-SE">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3</a:t>
            </a:fld>
            <a:endParaRPr lang="sv-SE"/>
          </a:p>
        </p:txBody>
      </p:sp>
    </p:spTree>
    <p:extLst>
      <p:ext uri="{BB962C8B-B14F-4D97-AF65-F5344CB8AC3E}">
        <p14:creationId xmlns:p14="http://schemas.microsoft.com/office/powerpoint/2010/main" val="682848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Donationsingrepp på </a:t>
            </a:r>
            <a:r>
              <a:rPr lang="sv-SE" dirty="0" err="1"/>
              <a:t>beslutsoförmögna</a:t>
            </a:r>
            <a:r>
              <a:rPr lang="sv-SE" dirty="0"/>
              <a:t> vuxna personer: individer som är </a:t>
            </a:r>
            <a:r>
              <a:rPr lang="sv-SE" dirty="0" err="1"/>
              <a:t>beslutsoförmögna</a:t>
            </a:r>
            <a:r>
              <a:rPr lang="sv-SE" dirty="0"/>
              <a:t> på grund av kognitiva funktionsnedsättningar, exempelvis intellektuell funktionsnedsättning eller förvärvad hjärnskada, ska undantas när det gäller donation från avlidna. </a:t>
            </a:r>
          </a:p>
          <a:p>
            <a:endParaRPr lang="sv-SE" dirty="0"/>
          </a:p>
          <a:p>
            <a:r>
              <a:rPr lang="sv-SE" dirty="0"/>
              <a:t>Detta undantag regleras i lag, och gäller om den avlidne vid sin död var vuxen och hade en funktionsnedsättning av sådan art och grad att det är uppenbart att personen som vuxen aldrig haft förmågan, ens med stöd eller särskilt anpassad information, att förstå innebörden av och ta ställning till donation. Detta baseras på att man ska ha möjlighet att säga nej till donation, och har den enskilde som vuxen inte förstått innebörden av donation, talar det för att den enskilde inte heller förstått denna möjlighet. </a:t>
            </a:r>
          </a:p>
        </p:txBody>
      </p:sp>
      <p:sp>
        <p:nvSpPr>
          <p:cNvPr id="4" name="Platshållare för bildnummer 3"/>
          <p:cNvSpPr>
            <a:spLocks noGrp="1"/>
          </p:cNvSpPr>
          <p:nvPr>
            <p:ph type="sldNum" sz="quarter" idx="5"/>
          </p:nvPr>
        </p:nvSpPr>
        <p:spPr/>
        <p:txBody>
          <a:bodyPr/>
          <a:lstStyle/>
          <a:p>
            <a:fld id="{4E9B272D-73C3-4B18-8B29-1555A3F28547}" type="slidenum">
              <a:rPr lang="sv-SE" smtClean="0"/>
              <a:t>30</a:t>
            </a:fld>
            <a:endParaRPr lang="sv-SE"/>
          </a:p>
        </p:txBody>
      </p:sp>
    </p:spTree>
    <p:extLst>
      <p:ext uri="{BB962C8B-B14F-4D97-AF65-F5344CB8AC3E}">
        <p14:creationId xmlns:p14="http://schemas.microsoft.com/office/powerpoint/2010/main" val="2044857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1 juli 2022 kom ny lag gällande donation Lag (1995:831) om transplantation </a:t>
            </a:r>
            <a:r>
              <a:rPr lang="sv-SE" dirty="0" err="1"/>
              <a:t>m.m</a:t>
            </a:r>
            <a:r>
              <a:rPr lang="sv-SE" dirty="0"/>
              <a:t> Lagen definierar det man inom vården är skyldig att dokumentera:</a:t>
            </a:r>
            <a:endParaRPr lang="sv-SE" dirty="0">
              <a:cs typeface="Calibri"/>
            </a:endParaRPr>
          </a:p>
          <a:p>
            <a:pPr marL="171450" indent="-171450">
              <a:lnSpc>
                <a:spcPct val="90000"/>
              </a:lnSpc>
              <a:spcBef>
                <a:spcPts val="1000"/>
              </a:spcBef>
              <a:buFont typeface="Arial"/>
              <a:buChar char="•"/>
            </a:pPr>
            <a:r>
              <a:rPr lang="sv-SE" dirty="0"/>
              <a:t>Uppgifter om underrättelse till närstående, och vilka försök som har gjorts att komma i kontakt med närstående om dessa inte har kunnat nås</a:t>
            </a:r>
            <a:endParaRPr lang="sv-SE" dirty="0">
              <a:cs typeface="Calibri"/>
            </a:endParaRPr>
          </a:p>
          <a:p>
            <a:pPr marL="171450" indent="-171450">
              <a:lnSpc>
                <a:spcPct val="90000"/>
              </a:lnSpc>
              <a:spcBef>
                <a:spcPts val="1000"/>
              </a:spcBef>
              <a:buFont typeface="Arial"/>
              <a:buChar char="•"/>
            </a:pPr>
            <a:r>
              <a:rPr lang="sv-SE" dirty="0"/>
              <a:t>Tidpunkten för brytpunktsbeslutet</a:t>
            </a:r>
            <a:endParaRPr lang="sv-SE" dirty="0">
              <a:cs typeface="Calibri"/>
            </a:endParaRPr>
          </a:p>
          <a:p>
            <a:pPr marL="171450" indent="-171450">
              <a:lnSpc>
                <a:spcPct val="90000"/>
              </a:lnSpc>
              <a:spcBef>
                <a:spcPts val="1000"/>
              </a:spcBef>
              <a:buFont typeface="Arial"/>
              <a:buChar char="•"/>
            </a:pPr>
            <a:r>
              <a:rPr lang="sv-SE" dirty="0"/>
              <a:t>Bedömningen att patienten är en möjlig donator </a:t>
            </a:r>
            <a:endParaRPr lang="sv-SE" dirty="0">
              <a:cs typeface="Calibri"/>
            </a:endParaRPr>
          </a:p>
          <a:p>
            <a:pPr marL="171450" indent="-171450">
              <a:lnSpc>
                <a:spcPct val="90000"/>
              </a:lnSpc>
              <a:spcBef>
                <a:spcPts val="1000"/>
              </a:spcBef>
              <a:buFont typeface="Arial"/>
              <a:buChar char="•"/>
            </a:pPr>
            <a:r>
              <a:rPr lang="sv-SE" dirty="0"/>
              <a:t>Tidpunkten för när organbevarande behandlingen inleds och avslutas, och om tiden överskrider tidsgränsen på 72 timmar, anges de särskilda skälen för detta</a:t>
            </a:r>
            <a:endParaRPr lang="sv-SE" dirty="0">
              <a:cs typeface="Calibri"/>
            </a:endParaRPr>
          </a:p>
          <a:p>
            <a:pPr marL="171450" indent="-171450">
              <a:lnSpc>
                <a:spcPct val="90000"/>
              </a:lnSpc>
              <a:spcBef>
                <a:spcPts val="1000"/>
              </a:spcBef>
              <a:buFont typeface="Arial"/>
              <a:buChar char="•"/>
            </a:pPr>
            <a:r>
              <a:rPr lang="sv-SE" dirty="0"/>
              <a:t>Uppgifter om utredningen av förutsättningarna för donation</a:t>
            </a:r>
            <a:endParaRPr lang="sv-SE" dirty="0">
              <a:cs typeface="Calibri"/>
            </a:endParaRPr>
          </a:p>
          <a:p>
            <a:pPr marL="171450" indent="-171450">
              <a:lnSpc>
                <a:spcPct val="90000"/>
              </a:lnSpc>
              <a:spcBef>
                <a:spcPts val="1000"/>
              </a:spcBef>
              <a:buFont typeface="Arial"/>
              <a:buChar char="•"/>
            </a:pPr>
            <a:r>
              <a:rPr lang="sv-SE" dirty="0"/>
              <a:t>Utredningen av de medicinska förutsättningarna. </a:t>
            </a:r>
            <a:endParaRPr lang="en-US"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31</a:t>
            </a:fld>
            <a:endParaRPr lang="sv-SE"/>
          </a:p>
        </p:txBody>
      </p:sp>
    </p:spTree>
    <p:extLst>
      <p:ext uri="{BB962C8B-B14F-4D97-AF65-F5344CB8AC3E}">
        <p14:creationId xmlns:p14="http://schemas.microsoft.com/office/powerpoint/2010/main" val="1063621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E9B272D-73C3-4B18-8B29-1555A3F28547}" type="slidenum">
              <a:rPr lang="sv-SE" smtClean="0"/>
              <a:t>32</a:t>
            </a:fld>
            <a:endParaRPr lang="sv-SE"/>
          </a:p>
        </p:txBody>
      </p:sp>
    </p:spTree>
    <p:extLst>
      <p:ext uri="{BB962C8B-B14F-4D97-AF65-F5344CB8AC3E}">
        <p14:creationId xmlns:p14="http://schemas.microsoft.com/office/powerpoint/2010/main" val="1886134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lnSpc>
                <a:spcPct val="90000"/>
              </a:lnSpc>
              <a:spcBef>
                <a:spcPts val="1000"/>
              </a:spcBef>
              <a:buFont typeface="Arial,Sans-Serif"/>
              <a:buChar char="•"/>
            </a:pPr>
            <a:r>
              <a:rPr lang="sv-SE" b="1" dirty="0"/>
              <a:t>Vem?</a:t>
            </a:r>
            <a:r>
              <a:rPr lang="sv-SE" dirty="0"/>
              <a:t> Döende patient med nytillkommen hjärnskada, såsom hjärnblödning, som leder till total hjärninfarkt.</a:t>
            </a:r>
            <a:endParaRPr lang="en-US" dirty="0"/>
          </a:p>
          <a:p>
            <a:pPr marL="171450" indent="-171450">
              <a:lnSpc>
                <a:spcPct val="90000"/>
              </a:lnSpc>
              <a:spcBef>
                <a:spcPts val="1000"/>
              </a:spcBef>
              <a:buFont typeface="Arial,Sans-Serif"/>
              <a:buChar char="•"/>
            </a:pPr>
            <a:r>
              <a:rPr lang="sv-SE" b="1" dirty="0"/>
              <a:t>Var?</a:t>
            </a:r>
            <a:r>
              <a:rPr lang="sv-SE" dirty="0"/>
              <a:t> Patient som vårdas på IVA .</a:t>
            </a:r>
          </a:p>
          <a:p>
            <a:pPr marL="171450" indent="-171450">
              <a:lnSpc>
                <a:spcPct val="90000"/>
              </a:lnSpc>
              <a:spcBef>
                <a:spcPts val="1000"/>
              </a:spcBef>
              <a:buFont typeface="Arial,Sans-Serif"/>
              <a:buChar char="•"/>
            </a:pPr>
            <a:r>
              <a:rPr lang="sv-SE" b="1" dirty="0"/>
              <a:t>När?</a:t>
            </a:r>
            <a:r>
              <a:rPr lang="sv-SE" dirty="0"/>
              <a:t> Då vården inte längre gagnar patienten och ett brytpunktsbeslut är fattat – donationsfrågan kan väckas. </a:t>
            </a:r>
            <a:br>
              <a:rPr lang="sv-SE" dirty="0"/>
            </a:br>
            <a:endParaRPr lang="en-US" dirty="0"/>
          </a:p>
          <a:p>
            <a:r>
              <a:rPr lang="sv-SE" dirty="0"/>
              <a:t>Donationsprocessen börjar med att en möjlig donator uppmärksammas. En möjlig donator är en patient som intensivvårdsbehandlas i respirator för en svår nytillkommen hjärnskada och som är på väg att utveckla total hjärninfarkt. Total hjärninfarkt uppstår på grund av det höga tryck som svullnaden i hjärnan orsakar, och därmed kommer inget syresatt blod till hjärnan.</a:t>
            </a:r>
          </a:p>
          <a:p>
            <a:endParaRPr lang="sv-SE" dirty="0"/>
          </a:p>
          <a:p>
            <a:r>
              <a:rPr lang="sv-SE" dirty="0"/>
              <a:t>Uppmärksammandet av en möjlig donator är den mest kritiska punkten i donationsprocessen. Målsättningen är att ingen möjlig donator ska missas. En transplantationskoordinator ska alltid kontaktas av intensivvårdspersonalen när ett brytpunktsbeslut har fattats, dvs ett beslut om att inte påbörja eller inte fortsätta livsuppehållande behandling.</a:t>
            </a:r>
            <a:endParaRPr lang="en-US" dirty="0"/>
          </a:p>
          <a:p>
            <a:endParaRPr lang="en-US" dirty="0"/>
          </a:p>
          <a:p>
            <a:endParaRPr lang="en-US" dirty="0"/>
          </a:p>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33</a:t>
            </a:fld>
            <a:endParaRPr lang="sv-SE"/>
          </a:p>
        </p:txBody>
      </p:sp>
    </p:spTree>
    <p:extLst>
      <p:ext uri="{BB962C8B-B14F-4D97-AF65-F5344CB8AC3E}">
        <p14:creationId xmlns:p14="http://schemas.microsoft.com/office/powerpoint/2010/main" val="3779317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lnSpc>
                <a:spcPct val="90000"/>
              </a:lnSpc>
              <a:spcBef>
                <a:spcPts val="1000"/>
              </a:spcBef>
              <a:buFont typeface="Arial"/>
              <a:buChar char="•"/>
            </a:pPr>
            <a:r>
              <a:rPr lang="sv-SE" dirty="0"/>
              <a:t>Patienten vårdas för sin skull, vården gagnar inte längre patienten – ett brytpunktsbeslut fattas (se sid 17). </a:t>
            </a:r>
            <a:endParaRPr lang="en-US" dirty="0"/>
          </a:p>
          <a:p>
            <a:pPr marL="171450" indent="-171450">
              <a:lnSpc>
                <a:spcPct val="90000"/>
              </a:lnSpc>
              <a:spcBef>
                <a:spcPts val="1000"/>
              </a:spcBef>
              <a:buFont typeface="Arial"/>
              <a:buChar char="•"/>
            </a:pPr>
            <a:r>
              <a:rPr lang="sv-SE" dirty="0"/>
              <a:t>Kontakt med transplantationskoordinator </a:t>
            </a:r>
            <a:endParaRPr lang="en-US" dirty="0"/>
          </a:p>
          <a:p>
            <a:pPr marL="171450" indent="-171450">
              <a:lnSpc>
                <a:spcPct val="90000"/>
              </a:lnSpc>
              <a:spcBef>
                <a:spcPts val="1000"/>
              </a:spcBef>
              <a:buFont typeface="Arial"/>
              <a:buChar char="•"/>
            </a:pPr>
            <a:r>
              <a:rPr lang="sv-SE" dirty="0"/>
              <a:t>Samtyckesutredning, om ja till donation ---&gt; fortsätt med:</a:t>
            </a:r>
            <a:endParaRPr lang="en-US" dirty="0"/>
          </a:p>
          <a:p>
            <a:pPr marL="171450" indent="-171450">
              <a:lnSpc>
                <a:spcPct val="90000"/>
              </a:lnSpc>
              <a:spcBef>
                <a:spcPts val="1000"/>
              </a:spcBef>
              <a:buFont typeface="Arial"/>
              <a:buChar char="•"/>
            </a:pPr>
            <a:r>
              <a:rPr lang="sv-SE" dirty="0"/>
              <a:t>Medicinsk utredning av donatorn (blodprover, röntgen, EKO m.m.)</a:t>
            </a:r>
            <a:endParaRPr lang="en-US" dirty="0"/>
          </a:p>
          <a:p>
            <a:pPr marL="171450" indent="-171450">
              <a:lnSpc>
                <a:spcPct val="90000"/>
              </a:lnSpc>
              <a:spcBef>
                <a:spcPts val="1000"/>
              </a:spcBef>
              <a:buFont typeface="Arial"/>
              <a:buChar char="•"/>
            </a:pPr>
            <a:r>
              <a:rPr lang="sv-SE" dirty="0"/>
              <a:t>Donationsoperation</a:t>
            </a:r>
          </a:p>
        </p:txBody>
      </p:sp>
      <p:sp>
        <p:nvSpPr>
          <p:cNvPr id="4" name="Platshållare för bildnummer 3"/>
          <p:cNvSpPr>
            <a:spLocks noGrp="1"/>
          </p:cNvSpPr>
          <p:nvPr>
            <p:ph type="sldNum" sz="quarter" idx="5"/>
          </p:nvPr>
        </p:nvSpPr>
        <p:spPr/>
        <p:txBody>
          <a:bodyPr/>
          <a:lstStyle/>
          <a:p>
            <a:fld id="{4E9B272D-73C3-4B18-8B29-1555A3F28547}" type="slidenum">
              <a:rPr lang="sv-SE" smtClean="0"/>
              <a:t>34</a:t>
            </a:fld>
            <a:endParaRPr lang="sv-SE"/>
          </a:p>
        </p:txBody>
      </p:sp>
    </p:spTree>
    <p:extLst>
      <p:ext uri="{BB962C8B-B14F-4D97-AF65-F5344CB8AC3E}">
        <p14:creationId xmlns:p14="http://schemas.microsoft.com/office/powerpoint/2010/main" val="3839717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919256"/>
          </a:xfrm>
        </p:spPr>
        <p:txBody>
          <a:bodyPr/>
          <a:lstStyle/>
          <a:p>
            <a:pPr marL="171450" indent="-171450">
              <a:lnSpc>
                <a:spcPct val="90000"/>
              </a:lnSpc>
              <a:spcBef>
                <a:spcPts val="1000"/>
              </a:spcBef>
              <a:buFont typeface="Arial,Sans-Serif"/>
              <a:buChar char="•"/>
            </a:pPr>
            <a:r>
              <a:rPr lang="sv-SE" sz="1100" b="1" dirty="0"/>
              <a:t>Vem? </a:t>
            </a:r>
            <a:r>
              <a:rPr lang="sv-SE" sz="1100" dirty="0"/>
              <a:t>Döende patient med nytillkommen hjärnskada, orsakad av t.ex. en hjärnblödning, men som </a:t>
            </a:r>
            <a:r>
              <a:rPr lang="sv-SE" sz="1100" i="1" dirty="0"/>
              <a:t>inte</a:t>
            </a:r>
            <a:r>
              <a:rPr lang="sv-SE" sz="1100" dirty="0"/>
              <a:t> leder till total hjärninfarkt.</a:t>
            </a:r>
            <a:endParaRPr lang="en-US" sz="1100" dirty="0"/>
          </a:p>
          <a:p>
            <a:pPr marL="171450" indent="-171450">
              <a:lnSpc>
                <a:spcPct val="90000"/>
              </a:lnSpc>
              <a:spcBef>
                <a:spcPts val="1000"/>
              </a:spcBef>
              <a:buFont typeface="Arial,Sans-Serif"/>
              <a:buChar char="•"/>
            </a:pPr>
            <a:r>
              <a:rPr lang="sv-SE" sz="1100" b="1" dirty="0"/>
              <a:t>Var? </a:t>
            </a:r>
            <a:r>
              <a:rPr lang="sv-SE" sz="1100" dirty="0"/>
              <a:t>Patient som vårdas på IVA. </a:t>
            </a:r>
          </a:p>
          <a:p>
            <a:pPr marL="171450" indent="-171450">
              <a:lnSpc>
                <a:spcPct val="90000"/>
              </a:lnSpc>
              <a:spcBef>
                <a:spcPts val="1000"/>
              </a:spcBef>
              <a:buFont typeface="Arial,Sans-Serif"/>
              <a:buChar char="•"/>
            </a:pPr>
            <a:r>
              <a:rPr lang="sv-SE" sz="1100" b="1" dirty="0"/>
              <a:t>När?</a:t>
            </a:r>
            <a:r>
              <a:rPr lang="sv-SE" sz="1100" dirty="0"/>
              <a:t> Då vården inte längre gagnar patienten och ett brytpunktsbeslut är fattat – donationsfrågan kan väckas. </a:t>
            </a:r>
            <a:br>
              <a:rPr lang="sv-SE" sz="1100" dirty="0"/>
            </a:br>
            <a:endParaRPr lang="sv-SE" sz="1100" dirty="0"/>
          </a:p>
          <a:p>
            <a:pPr algn="l"/>
            <a:r>
              <a:rPr lang="sv-SE" sz="1100" b="0" i="0" dirty="0">
                <a:solidFill>
                  <a:srgbClr val="262626"/>
                </a:solidFill>
                <a:effectLst/>
                <a:cs typeface="Arial"/>
              </a:rPr>
              <a:t>Den andra donationsprocessen, som är etablerad i många länder och som nu även har införts i Sverige, är donation då döden inträffar till följd av cirkulationsstillestånd.  </a:t>
            </a:r>
            <a:br>
              <a:rPr lang="sv-SE" sz="1100" b="0" i="0" dirty="0">
                <a:solidFill>
                  <a:srgbClr val="262626"/>
                </a:solidFill>
                <a:effectLst/>
                <a:cs typeface="Arial"/>
              </a:rPr>
            </a:br>
            <a:r>
              <a:rPr lang="sv-SE" sz="1100" b="0" i="0" dirty="0">
                <a:solidFill>
                  <a:srgbClr val="262626"/>
                </a:solidFill>
                <a:effectLst/>
                <a:cs typeface="Arial"/>
              </a:rPr>
              <a:t>Denna donationsform kallas DCD (Donation </a:t>
            </a:r>
            <a:r>
              <a:rPr lang="sv-SE" sz="1100" b="0" i="0" dirty="0" err="1">
                <a:solidFill>
                  <a:srgbClr val="262626"/>
                </a:solidFill>
                <a:effectLst/>
                <a:cs typeface="Arial"/>
              </a:rPr>
              <a:t>after</a:t>
            </a:r>
            <a:r>
              <a:rPr lang="sv-SE" sz="1100" b="0" i="0" dirty="0">
                <a:solidFill>
                  <a:srgbClr val="262626"/>
                </a:solidFill>
                <a:effectLst/>
                <a:cs typeface="Arial"/>
              </a:rPr>
              <a:t> </a:t>
            </a:r>
            <a:r>
              <a:rPr lang="sv-SE" sz="1100" b="0" i="0" dirty="0" err="1">
                <a:solidFill>
                  <a:srgbClr val="262626"/>
                </a:solidFill>
                <a:effectLst/>
                <a:cs typeface="Arial"/>
              </a:rPr>
              <a:t>Circulatory</a:t>
            </a:r>
            <a:r>
              <a:rPr lang="sv-SE" sz="1100" b="0" i="0" dirty="0">
                <a:solidFill>
                  <a:srgbClr val="262626"/>
                </a:solidFill>
                <a:effectLst/>
                <a:cs typeface="Arial"/>
              </a:rPr>
              <a:t> Death). I dessa fall uppstår total hjärninfarkt till följd av att hjärtat slutat slå och syresatt blod inte längre når hjärnan. Genom att införa den här donationsprocessen möjliggör det för fler att donera efter sin död.</a:t>
            </a:r>
            <a:endParaRPr lang="sv-SE" sz="1100" dirty="0">
              <a:cs typeface="Arial"/>
            </a:endParaRPr>
          </a:p>
          <a:p>
            <a:pPr algn="l"/>
            <a:endParaRPr lang="sv-SE" sz="1100" b="0" i="0" dirty="0">
              <a:solidFill>
                <a:srgbClr val="262626"/>
              </a:solidFill>
              <a:effectLst/>
            </a:endParaRPr>
          </a:p>
          <a:p>
            <a:pPr algn="l"/>
            <a:r>
              <a:rPr lang="sv-SE" sz="1100" b="0" i="0" dirty="0">
                <a:solidFill>
                  <a:srgbClr val="262626"/>
                </a:solidFill>
                <a:effectLst/>
              </a:rPr>
              <a:t>Den här donationsprocessen liknar DBD-processen i de första stegen. Processen inkluderar, precis som vid DBD, att en möjlig donator uppmärksammas, ett brytpunktsbeslutet fattas och patientens inställning till donation utreds. Till skillnad från vid DBD rör sig detta om döende patienter som inte avlider under pågående respiratorbehandling, men eftersom patientens liv inte går att rädda och den pågående respiratorbehandlingen endast förlänger döendet, så avbryts behandlingen. Patienten kopplas således bort från respiratorn, medan </a:t>
            </a:r>
            <a:r>
              <a:rPr lang="sv-SE" sz="1100" b="0" i="0" dirty="0" err="1">
                <a:solidFill>
                  <a:srgbClr val="262626"/>
                </a:solidFill>
                <a:effectLst/>
              </a:rPr>
              <a:t>palliation</a:t>
            </a:r>
            <a:r>
              <a:rPr lang="sv-SE" sz="1100" b="0" i="0" dirty="0">
                <a:solidFill>
                  <a:srgbClr val="262626"/>
                </a:solidFill>
                <a:effectLst/>
              </a:rPr>
              <a:t> ges. För att kunna donera fungerande organ vid DCD, får det inte gå längre tid än tre timmar innan cirkulationen upphör. Tar döende längre tid, är donation inte möjlig. </a:t>
            </a:r>
          </a:p>
          <a:p>
            <a:pPr algn="l"/>
            <a:endParaRPr lang="sv-SE" sz="1100" b="0" i="0" dirty="0">
              <a:solidFill>
                <a:srgbClr val="262626"/>
              </a:solidFill>
              <a:effectLst/>
            </a:endParaRPr>
          </a:p>
          <a:p>
            <a:pPr algn="l"/>
            <a:r>
              <a:rPr lang="sv-SE" sz="1100" b="0" i="0" dirty="0">
                <a:solidFill>
                  <a:srgbClr val="262626"/>
                </a:solidFill>
                <a:effectLst/>
              </a:rPr>
              <a:t>När patientens hjärta slutar slå, det vill säga då cirkulationen upphört, startar en fem minuter lång väntetid, en så kallad </a:t>
            </a:r>
            <a:r>
              <a:rPr lang="sv-SE" sz="1100" b="0" i="1" dirty="0">
                <a:solidFill>
                  <a:srgbClr val="262626"/>
                </a:solidFill>
                <a:effectLst/>
              </a:rPr>
              <a:t>no-touch-period</a:t>
            </a:r>
            <a:r>
              <a:rPr lang="sv-SE" sz="1100" b="0" i="0" dirty="0">
                <a:solidFill>
                  <a:srgbClr val="262626"/>
                </a:solidFill>
                <a:effectLst/>
              </a:rPr>
              <a:t>. Om ingen cirkulation eller andningsrörelser registrerats under dessa fem minuter, dödförklaras patienten med indirekta kriterier (kännetecken som visar på varaktigt hjärt- och andningsstillestånd) (se nästa sida). Under den här väntetiden har total hjärninfarkt utvecklats. Därefter behöver donationsoperationen omgående påbörjas eftersom organen inte är syresatta.</a:t>
            </a:r>
          </a:p>
          <a:p>
            <a:endParaRPr lang="sv-SE" sz="1100"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35</a:t>
            </a:fld>
            <a:endParaRPr lang="sv-SE"/>
          </a:p>
        </p:txBody>
      </p:sp>
    </p:spTree>
    <p:extLst>
      <p:ext uri="{BB962C8B-B14F-4D97-AF65-F5344CB8AC3E}">
        <p14:creationId xmlns:p14="http://schemas.microsoft.com/office/powerpoint/2010/main" val="3699628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ea typeface="Calibri"/>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36</a:t>
            </a:fld>
            <a:endParaRPr lang="sv-SE"/>
          </a:p>
        </p:txBody>
      </p:sp>
    </p:spTree>
    <p:extLst>
      <p:ext uri="{BB962C8B-B14F-4D97-AF65-F5344CB8AC3E}">
        <p14:creationId xmlns:p14="http://schemas.microsoft.com/office/powerpoint/2010/main" val="2239640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37</a:t>
            </a:fld>
            <a:endParaRPr lang="sv-SE"/>
          </a:p>
        </p:txBody>
      </p:sp>
    </p:spTree>
    <p:extLst>
      <p:ext uri="{BB962C8B-B14F-4D97-AF65-F5344CB8AC3E}">
        <p14:creationId xmlns:p14="http://schemas.microsoft.com/office/powerpoint/2010/main" val="351349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E9B272D-73C3-4B18-8B29-1555A3F28547}" type="slidenum">
              <a:rPr lang="sv-SE" smtClean="0"/>
              <a:t>38</a:t>
            </a:fld>
            <a:endParaRPr lang="sv-SE"/>
          </a:p>
        </p:txBody>
      </p:sp>
    </p:spTree>
    <p:extLst>
      <p:ext uri="{BB962C8B-B14F-4D97-AF65-F5344CB8AC3E}">
        <p14:creationId xmlns:p14="http://schemas.microsoft.com/office/powerpoint/2010/main" val="580224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Transplantationskoordinatorer säkerställer förloppet från donation till transplantation och utgör den samordnande länken mellan intensivvårdsavdelningarna, där donatorerna finns, och transplantationsenheterna där recipienterna (mottagarna av organ) väntar. </a:t>
            </a:r>
          </a:p>
          <a:p>
            <a:endParaRPr lang="sv-SE" dirty="0"/>
          </a:p>
          <a:p>
            <a:r>
              <a:rPr lang="sv-SE" dirty="0"/>
              <a:t>Transplantationsverksamheterna är bemannade dygnet runt, årets alla dagar, för att kunna koordinera och genomföra transplantationer när en organdonator identifieras. </a:t>
            </a:r>
          </a:p>
          <a:p>
            <a:endParaRPr lang="sv-SE" dirty="0"/>
          </a:p>
          <a:p>
            <a:r>
              <a:rPr lang="sv-SE" dirty="0"/>
              <a:t>Transplantationskoordinatorn ansvarar för: </a:t>
            </a:r>
            <a:br>
              <a:rPr lang="sv-SE" dirty="0"/>
            </a:br>
            <a:r>
              <a:rPr lang="sv-SE" dirty="0"/>
              <a:t>- allokeringen av organ och vävnader, </a:t>
            </a:r>
            <a:br>
              <a:rPr lang="sv-SE" dirty="0"/>
            </a:br>
            <a:r>
              <a:rPr lang="sv-SE" dirty="0"/>
              <a:t>- att en tillvarataganderapport upprättas efter uttagsoperationen samt för registrering, </a:t>
            </a:r>
            <a:br>
              <a:rPr lang="sv-SE" dirty="0"/>
            </a:br>
            <a:r>
              <a:rPr lang="sv-SE" dirty="0"/>
              <a:t>- dokumentation för spårbarhet och </a:t>
            </a:r>
            <a:br>
              <a:rPr lang="sv-SE" dirty="0"/>
            </a:br>
            <a:r>
              <a:rPr lang="sv-SE" dirty="0"/>
              <a:t>- återkoppling om utfallet av transplantationerna till berörd intensivvårdsavdelning. </a:t>
            </a:r>
          </a:p>
        </p:txBody>
      </p:sp>
      <p:sp>
        <p:nvSpPr>
          <p:cNvPr id="4" name="Platshållare för bildnummer 3"/>
          <p:cNvSpPr>
            <a:spLocks noGrp="1"/>
          </p:cNvSpPr>
          <p:nvPr>
            <p:ph type="sldNum" sz="quarter" idx="5"/>
          </p:nvPr>
        </p:nvSpPr>
        <p:spPr/>
        <p:txBody>
          <a:bodyPr/>
          <a:lstStyle/>
          <a:p>
            <a:fld id="{4E9B272D-73C3-4B18-8B29-1555A3F28547}" type="slidenum">
              <a:rPr lang="sv-SE" smtClean="0"/>
              <a:t>39</a:t>
            </a:fld>
            <a:endParaRPr lang="sv-SE"/>
          </a:p>
        </p:txBody>
      </p:sp>
    </p:spTree>
    <p:extLst>
      <p:ext uri="{BB962C8B-B14F-4D97-AF65-F5344CB8AC3E}">
        <p14:creationId xmlns:p14="http://schemas.microsoft.com/office/powerpoint/2010/main" val="232190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90000"/>
              </a:lnSpc>
              <a:spcBef>
                <a:spcPts val="1000"/>
              </a:spcBef>
              <a:buFont typeface="Calibri,Sans-Serif"/>
              <a:buNone/>
            </a:pPr>
            <a:r>
              <a:rPr lang="sv-SE" b="1" dirty="0"/>
              <a:t>Varför är det då viktigt att </a:t>
            </a:r>
            <a:r>
              <a:rPr lang="sv-SE" b="1" dirty="0" err="1"/>
              <a:t>att</a:t>
            </a:r>
            <a:r>
              <a:rPr lang="sv-SE" b="1" dirty="0"/>
              <a:t> främja donation och transplantation?</a:t>
            </a:r>
          </a:p>
          <a:p>
            <a:pPr marL="171450" indent="-171450">
              <a:lnSpc>
                <a:spcPct val="90000"/>
              </a:lnSpc>
              <a:spcBef>
                <a:spcPts val="1000"/>
              </a:spcBef>
              <a:buFont typeface="Calibri,Sans-Serif"/>
              <a:buChar char="-"/>
            </a:pPr>
            <a:r>
              <a:rPr lang="sv-SE" dirty="0"/>
              <a:t>Alla länders mål är att vara självförsörjande på organ och vävnad</a:t>
            </a:r>
            <a:endParaRPr lang="sv-SE" dirty="0">
              <a:ea typeface="Calibri"/>
              <a:cs typeface="Calibri"/>
            </a:endParaRPr>
          </a:p>
          <a:p>
            <a:pPr marL="171450" indent="-171450">
              <a:lnSpc>
                <a:spcPct val="90000"/>
              </a:lnSpc>
              <a:spcBef>
                <a:spcPts val="1000"/>
              </a:spcBef>
              <a:buFont typeface="Calibri,Sans-Serif"/>
              <a:buChar char="-"/>
            </a:pPr>
            <a:r>
              <a:rPr lang="sv-SE" dirty="0"/>
              <a:t>En välfungerande organisation motverkar organturism och trafficking</a:t>
            </a:r>
            <a:endParaRPr lang="sv-SE" dirty="0">
              <a:ea typeface="Calibri"/>
              <a:cs typeface="Calibri"/>
            </a:endParaRPr>
          </a:p>
          <a:p>
            <a:pPr marL="171450" indent="-171450">
              <a:lnSpc>
                <a:spcPct val="90000"/>
              </a:lnSpc>
              <a:spcBef>
                <a:spcPts val="1000"/>
              </a:spcBef>
              <a:buFont typeface="Calibri,Sans-Serif"/>
              <a:buChar char="-"/>
            </a:pPr>
            <a:r>
              <a:rPr lang="sv-SE" dirty="0"/>
              <a:t>En transplantation kan vara livräddande, alternativt höja livskvaliteten och minska lidandet för mottagarna</a:t>
            </a:r>
          </a:p>
          <a:p>
            <a:pPr marL="171450" indent="-171450">
              <a:lnSpc>
                <a:spcPct val="90000"/>
              </a:lnSpc>
              <a:spcBef>
                <a:spcPts val="1000"/>
              </a:spcBef>
              <a:buFont typeface="Calibri,Sans-Serif"/>
              <a:buChar char="-"/>
            </a:pPr>
            <a:r>
              <a:rPr lang="sv-SE" dirty="0"/>
              <a:t>En transplantation är kostnadseffektiv - vid exempelvis njurtransplantation görs stora besparingar inom vården då patienter inte längre behöver gå i dialys </a:t>
            </a:r>
          </a:p>
          <a:p>
            <a:pPr marL="171450" indent="-171450">
              <a:lnSpc>
                <a:spcPct val="90000"/>
              </a:lnSpc>
              <a:spcBef>
                <a:spcPts val="1000"/>
              </a:spcBef>
              <a:buFont typeface="Calibri,Sans-Serif"/>
              <a:buChar char="-"/>
            </a:pPr>
            <a:r>
              <a:rPr lang="sv-SE" dirty="0"/>
              <a:t>På en samhällsnivå finns också värdefulla vinster med transplantations-verksamheten, då människor inte längre behöver vara sjukskrivna och kan återgå i arbete</a:t>
            </a:r>
          </a:p>
          <a:p>
            <a:pPr marL="171450" indent="-171450">
              <a:lnSpc>
                <a:spcPct val="90000"/>
              </a:lnSpc>
              <a:spcBef>
                <a:spcPts val="1000"/>
              </a:spcBef>
              <a:buFont typeface="Calibri,Sans-Serif"/>
              <a:buChar char="-"/>
            </a:pPr>
            <a:r>
              <a:rPr lang="sv-SE" dirty="0"/>
              <a:t>Det är en etisk skyldighet att främja donation, för att personer som tagit </a:t>
            </a:r>
            <a:r>
              <a:rPr lang="sv-SE" dirty="0" err="1"/>
              <a:t>ställing</a:t>
            </a:r>
            <a:r>
              <a:rPr lang="sv-SE" dirty="0"/>
              <a:t> för att donera, också ges den möjligheten</a:t>
            </a:r>
            <a:endParaRPr lang="sv-SE" dirty="0">
              <a:ea typeface="Calibri"/>
              <a:cs typeface="Calibri"/>
            </a:endParaRPr>
          </a:p>
          <a:p>
            <a:pPr marL="171450" indent="-171450">
              <a:lnSpc>
                <a:spcPct val="90000"/>
              </a:lnSpc>
              <a:spcBef>
                <a:spcPts val="1000"/>
              </a:spcBef>
              <a:buFont typeface="Calibri,Sans-Serif"/>
              <a:buChar char="-"/>
            </a:pPr>
            <a:r>
              <a:rPr lang="sv-SE" dirty="0">
                <a:ea typeface="Calibri"/>
                <a:cs typeface="Calibri"/>
              </a:rPr>
              <a:t>Att beakta är att en donation ofta skänker någon form av mening till donatorernas närstående</a:t>
            </a:r>
            <a:endParaRPr lang="sv-SE" dirty="0">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4</a:t>
            </a:fld>
            <a:endParaRPr lang="sv-SE"/>
          </a:p>
        </p:txBody>
      </p:sp>
    </p:spTree>
    <p:extLst>
      <p:ext uri="{BB962C8B-B14F-4D97-AF65-F5344CB8AC3E}">
        <p14:creationId xmlns:p14="http://schemas.microsoft.com/office/powerpoint/2010/main" val="40910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000000"/>
                </a:solidFill>
                <a:effectLst/>
                <a:latin typeface="Calibri" panose="020F0502020204030204" pitchFamily="34" charset="0"/>
              </a:rPr>
              <a:t>Sverige är indelat i tre regioner gällande organdonation: OFO-regionen (Stockholm &amp; Gotland samt Mellansverige), Malmö och Göteborg. Det finns tre transplantationskoordinatorer i tjänst dygnet runt alla årets dagar. Därutöver finns en thoraxkoordinator i Lund som enbart handhar transplantationsprocessen av thoraxorgan i Lund. </a:t>
            </a:r>
          </a:p>
          <a:p>
            <a:endParaRPr lang="sv-SE" b="0" i="0" dirty="0">
              <a:solidFill>
                <a:srgbClr val="000000"/>
              </a:solidFill>
              <a:effectLst/>
              <a:latin typeface="Calibri" panose="020F0502020204030204" pitchFamily="34" charset="0"/>
            </a:endParaRPr>
          </a:p>
          <a:p>
            <a:r>
              <a:rPr lang="sv-SE" b="0" i="0" dirty="0">
                <a:solidFill>
                  <a:srgbClr val="000000"/>
                </a:solidFill>
                <a:effectLst/>
                <a:latin typeface="Calibri" panose="020F0502020204030204" pitchFamily="34" charset="0"/>
              </a:rPr>
              <a:t>Transplantationskoordinering är att samordna kedjan donation – tillvaratagande – transplantation av organ från avlidna. När en person avlider och vill donera organ är koordineringsprocessen lång och intensiv. I en sammanställning gjord 2013 på donationer inom OFO-regionen beräknades koordineringen från konstaterandet av död till start av donationsoperationen till i genomsnitt 13 timmar.</a:t>
            </a:r>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40</a:t>
            </a:fld>
            <a:endParaRPr lang="sv-SE"/>
          </a:p>
        </p:txBody>
      </p:sp>
    </p:spTree>
    <p:extLst>
      <p:ext uri="{BB962C8B-B14F-4D97-AF65-F5344CB8AC3E}">
        <p14:creationId xmlns:p14="http://schemas.microsoft.com/office/powerpoint/2010/main" val="3230995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E9B272D-73C3-4B18-8B29-1555A3F28547}" type="slidenum">
              <a:rPr lang="sv-SE" smtClean="0"/>
              <a:t>41</a:t>
            </a:fld>
            <a:endParaRPr lang="sv-SE"/>
          </a:p>
        </p:txBody>
      </p:sp>
    </p:spTree>
    <p:extLst>
      <p:ext uri="{BB962C8B-B14F-4D97-AF65-F5344CB8AC3E}">
        <p14:creationId xmlns:p14="http://schemas.microsoft.com/office/powerpoint/2010/main" val="119575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5340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62626"/>
                </a:solidFill>
                <a:effectLst/>
              </a:rPr>
              <a:t>Ett eller flera uttagsteam från någon av transplantationsenheterna reser till donatorsjukhuset där donatorn har vårdats. Det är också där som operationen utförs. Donationsoperationen liknar en vanlig operation.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62626"/>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62626"/>
                </a:solidFill>
                <a:effectLst/>
              </a:rPr>
              <a:t>Narkospersonal behövs, trots att patienten är avliden, för att sköta respiration och cirkulation i syfte att upprätthålla organens funktion. Under operationen administrerar narkospersonalen läkemedel för att förebygga spinala reflexer orsakade av det kirurgiska ingreppet samt reglera blodtrycket.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62626"/>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62626"/>
                </a:solidFill>
                <a:effectLst/>
              </a:rPr>
              <a:t>Operationstiden varierar, beroende på hur många organ som ska tillvaratas, från 3-6 timmar. Operationen sker med största respekt för den avlidna. Efter operationen återställs den avlidnes kropp - kvar finns ett förband över operationssåret. I väntan på att organen ska transplanteras förvaras de nerkylda. Tiden som organen är utan syresättning måste hållas kort. Ett hjärta bör vara på plats hos den mottagande patienten inom fyra timmar, lever och lunga inom tolv timmar, och njurar inom ett dygn. Ju längre tid som går, desto större är risken att det donerade organet tar skada och inte bibehåller acceptabel funktion för transplantation.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62626"/>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62626"/>
                </a:solidFill>
                <a:effectLst/>
              </a:rPr>
              <a:t>Det donerade organet transporteras till någon av landets fem transplantationssjukhus där mottagare av organet väntar och transplantationsoperationen genomförs.</a:t>
            </a:r>
            <a:r>
              <a:rPr lang="sv-SE" altLang="sv-SE" dirty="0"/>
              <a:t> </a:t>
            </a:r>
            <a:endParaRPr lang="sv-SE" altLang="sv-SE" dirty="0">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42</a:t>
            </a:fld>
            <a:endParaRPr lang="sv-SE"/>
          </a:p>
        </p:txBody>
      </p:sp>
    </p:spTree>
    <p:extLst>
      <p:ext uri="{BB962C8B-B14F-4D97-AF65-F5344CB8AC3E}">
        <p14:creationId xmlns:p14="http://schemas.microsoft.com/office/powerpoint/2010/main" val="2701529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43</a:t>
            </a:fld>
            <a:endParaRPr lang="sv-SE"/>
          </a:p>
        </p:txBody>
      </p:sp>
    </p:spTree>
    <p:extLst>
      <p:ext uri="{BB962C8B-B14F-4D97-AF65-F5344CB8AC3E}">
        <p14:creationId xmlns:p14="http://schemas.microsoft.com/office/powerpoint/2010/main" val="1809256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44</a:t>
            </a:fld>
            <a:endParaRPr lang="sv-SE"/>
          </a:p>
        </p:txBody>
      </p:sp>
    </p:spTree>
    <p:extLst>
      <p:ext uri="{BB962C8B-B14F-4D97-AF65-F5344CB8AC3E}">
        <p14:creationId xmlns:p14="http://schemas.microsoft.com/office/powerpoint/2010/main" val="3028076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E9B272D-73C3-4B18-8B29-1555A3F28547}" type="slidenum">
              <a:rPr lang="sv-SE" smtClean="0"/>
              <a:t>45</a:t>
            </a:fld>
            <a:endParaRPr lang="sv-SE"/>
          </a:p>
        </p:txBody>
      </p:sp>
    </p:spTree>
    <p:extLst>
      <p:ext uri="{BB962C8B-B14F-4D97-AF65-F5344CB8AC3E}">
        <p14:creationId xmlns:p14="http://schemas.microsoft.com/office/powerpoint/2010/main" val="2035054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E9B272D-73C3-4B18-8B29-1555A3F28547}" type="slidenum">
              <a:rPr lang="sv-SE" smtClean="0"/>
              <a:t>46</a:t>
            </a:fld>
            <a:endParaRPr lang="sv-SE"/>
          </a:p>
        </p:txBody>
      </p:sp>
    </p:spTree>
    <p:extLst>
      <p:ext uri="{BB962C8B-B14F-4D97-AF65-F5344CB8AC3E}">
        <p14:creationId xmlns:p14="http://schemas.microsoft.com/office/powerpoint/2010/main" val="1922472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egentligen ingen övre åldersgräns för att donera vävnad, men hornhinnorna blir sämre efter att en individ uppnått en ålder av ca 80 år. Samsjukligheten ökar då också. </a:t>
            </a:r>
          </a:p>
          <a:p>
            <a:endParaRPr lang="sv-SE" dirty="0"/>
          </a:p>
          <a:p>
            <a:r>
              <a:rPr lang="sv-SE" dirty="0"/>
              <a:t>Det finns allmänna kontraindikationer för vävnadsdonation: </a:t>
            </a:r>
            <a:r>
              <a:rPr lang="sv-SE" dirty="0" err="1"/>
              <a:t>Blodsmitttester</a:t>
            </a:r>
            <a:r>
              <a:rPr lang="sv-SE" dirty="0"/>
              <a:t> ej tagna inom 24h, okänd dödsorsak, död genom drunkning, exponering för giftiga ämnen (cyanid. Bly, kvicksilver, guld). </a:t>
            </a:r>
          </a:p>
          <a:p>
            <a:endParaRPr lang="sv-SE" dirty="0">
              <a:cs typeface="Calibri"/>
            </a:endParaRPr>
          </a:p>
          <a:p>
            <a:r>
              <a:rPr lang="sv-SE" dirty="0"/>
              <a:t>Infektioner tex HIV, hepatit, VRE, svamp i övre luftvägar, sepsis av okänd orsak, </a:t>
            </a:r>
            <a:r>
              <a:rPr lang="sv-SE" dirty="0" err="1"/>
              <a:t>blodmalignitet</a:t>
            </a:r>
            <a:r>
              <a:rPr lang="sv-SE" dirty="0"/>
              <a:t>, neurologiska sjukdomar, ögonsjukdomar. För hud är </a:t>
            </a:r>
            <a:r>
              <a:rPr lang="sv-SE" dirty="0" err="1"/>
              <a:t>maligniteter</a:t>
            </a:r>
            <a:r>
              <a:rPr lang="sv-SE" dirty="0"/>
              <a:t> kontraindicerat, samt tatueringar i </a:t>
            </a:r>
            <a:r>
              <a:rPr lang="sv-SE" dirty="0" err="1"/>
              <a:t>tagområdena</a:t>
            </a:r>
            <a:r>
              <a:rPr lang="sv-SE" dirty="0"/>
              <a:t>. </a:t>
            </a:r>
            <a:endParaRPr lang="sv-SE" dirty="0">
              <a:cs typeface="Calibri"/>
            </a:endParaRPr>
          </a:p>
          <a:p>
            <a:endParaRPr lang="sv-SE" dirty="0">
              <a:cs typeface="Calibri"/>
            </a:endParaRPr>
          </a:p>
          <a:p>
            <a:endParaRPr lang="sv-SE" dirty="0"/>
          </a:p>
          <a:p>
            <a:endParaRPr lang="en-US"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B272D-73C3-4B18-8B29-1555A3F2854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20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E9B272D-73C3-4B18-8B29-1555A3F28547}" type="slidenum">
              <a:rPr lang="sv-SE" smtClean="0"/>
              <a:t>48</a:t>
            </a:fld>
            <a:endParaRPr lang="sv-SE"/>
          </a:p>
        </p:txBody>
      </p:sp>
    </p:spTree>
    <p:extLst>
      <p:ext uri="{BB962C8B-B14F-4D97-AF65-F5344CB8AC3E}">
        <p14:creationId xmlns:p14="http://schemas.microsoft.com/office/powerpoint/2010/main" val="3734989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Keratokonus</a:t>
            </a:r>
            <a:r>
              <a:rPr lang="sv-SE" b="1" dirty="0"/>
              <a:t>:</a:t>
            </a:r>
            <a:r>
              <a:rPr lang="sv-SE" dirty="0"/>
              <a:t> ögonsjukdom som ger brytningsfel, suddig syn och skuggbilder. Resultat av operationen är oftast väldigt bra, individen får en bra syn i många år efter. Kan få brytningsfel som behandlas m linser eller laseroperation. </a:t>
            </a:r>
          </a:p>
          <a:p>
            <a:endParaRPr lang="sv-SE" dirty="0"/>
          </a:p>
          <a:p>
            <a:r>
              <a:rPr lang="sv-SE" b="1" dirty="0"/>
              <a:t>Hornhinnedystrofier:</a:t>
            </a:r>
            <a:r>
              <a:rPr lang="sv-SE" dirty="0"/>
              <a:t> Dystrofierna är progressiva, icke-inflammatoriska tillstånd som oftast drabbar båda ögonen. Symptomen kan variera från återkommande smärtsamma hornhinnesår till disig syn till följd av grumligheter i hornhinnan.</a:t>
            </a:r>
          </a:p>
          <a:p>
            <a:r>
              <a:rPr lang="sv-SE" dirty="0"/>
              <a:t>  </a:t>
            </a:r>
          </a:p>
          <a:p>
            <a:r>
              <a:rPr lang="sv-SE" b="1" dirty="0" err="1"/>
              <a:t>Bullös</a:t>
            </a:r>
            <a:r>
              <a:rPr lang="sv-SE" b="1" dirty="0"/>
              <a:t> </a:t>
            </a:r>
            <a:r>
              <a:rPr lang="sv-SE" b="1" dirty="0" err="1"/>
              <a:t>kertopati</a:t>
            </a:r>
            <a:r>
              <a:rPr lang="sv-SE" b="1" dirty="0"/>
              <a:t>: </a:t>
            </a:r>
            <a:r>
              <a:rPr lang="sv-SE" dirty="0"/>
              <a:t>svullnad och små blåsor (</a:t>
            </a:r>
            <a:r>
              <a:rPr lang="sv-SE" dirty="0" err="1"/>
              <a:t>bullae</a:t>
            </a:r>
            <a:r>
              <a:rPr lang="sv-SE" dirty="0"/>
              <a:t>) i hornhinnan som kan uppstå i samband med intraokulär kirurgi.</a:t>
            </a:r>
            <a:r>
              <a:rPr lang="en-US" dirty="0"/>
              <a:t> </a:t>
            </a:r>
            <a:endParaRPr lang="sv-SE" dirty="0"/>
          </a:p>
          <a:p>
            <a:r>
              <a:rPr lang="sv-SE" dirty="0"/>
              <a:t> </a:t>
            </a:r>
            <a:endParaRPr lang="sv-SE" dirty="0">
              <a:ea typeface="Calibri"/>
              <a:cs typeface="Calibri"/>
            </a:endParaRPr>
          </a:p>
          <a:p>
            <a:r>
              <a:rPr lang="sv-SE" dirty="0"/>
              <a:t>I Stockholm tillvaratas vävnaden genom </a:t>
            </a:r>
            <a:r>
              <a:rPr lang="sv-SE" dirty="0" err="1"/>
              <a:t>ögonenukleation</a:t>
            </a:r>
            <a:r>
              <a:rPr lang="sv-SE" dirty="0"/>
              <a:t> = hela ögat tas bort. Proteser sätts in i ögonen så att det inte syns på den avlidne. Ögonvävnaden placeras i transportrör med </a:t>
            </a:r>
            <a:r>
              <a:rPr lang="sv-SE" dirty="0" err="1"/>
              <a:t>NaCl</a:t>
            </a:r>
            <a:r>
              <a:rPr lang="sv-SE" dirty="0"/>
              <a:t>, som skickas till vävnadsinrättningen där de prepareras och kontrolleras så att de kan godkännas (frisläppas).  Ögonvävnad kan förvaras i näringslösning i upp till 5 veckor. </a:t>
            </a:r>
            <a:endParaRPr lang="sv-SE" dirty="0">
              <a:ea typeface="Calibri"/>
              <a:cs typeface="Calibri"/>
            </a:endParaRPr>
          </a:p>
          <a:p>
            <a:endParaRPr lang="sv-SE" dirty="0">
              <a:ea typeface="Calibri"/>
              <a:cs typeface="Calibri"/>
            </a:endParaRPr>
          </a:p>
          <a:p>
            <a:endParaRPr lang="sv-SE" dirty="0">
              <a:latin typeface="Libre Franklin"/>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B272D-73C3-4B18-8B29-1555A3F2854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65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Enligt Hälso- och sjukvårdslagen ska befolkningen erbjudas en god hälso- och sjukvård. Här ingår behandling med transplantation.</a:t>
            </a:r>
            <a:endParaRPr lang="sv-SE" dirty="0">
              <a:ea typeface="Calibri" panose="020F0502020204030204"/>
              <a:cs typeface="Calibri" panose="020F0502020204030204"/>
            </a:endParaRPr>
          </a:p>
          <a:p>
            <a:endParaRPr lang="sv-SE" dirty="0">
              <a:ea typeface="Calibri" panose="020F0502020204030204"/>
              <a:cs typeface="Calibri" panose="020F0502020204030204"/>
            </a:endParaRPr>
          </a:p>
          <a:p>
            <a:pPr marL="171450" indent="-171450">
              <a:buFont typeface="Arial"/>
              <a:buChar char="•"/>
            </a:pPr>
            <a:r>
              <a:rPr lang="sv-SE" dirty="0"/>
              <a:t>Alla enheter inom hälso- och sjukvården ska aktivt medverka till att organ och vävnader tas till vara. Det är således en viktig uppgift för hälso- och sjukvårdspersonal att ta upp frågan om donation med patienterna och deras närstående, när en donation bedöms vara möjlig att genomföra.</a:t>
            </a:r>
            <a:endParaRPr lang="sv-SE" dirty="0">
              <a:ea typeface="Calibri"/>
              <a:cs typeface="Calibri"/>
            </a:endParaRPr>
          </a:p>
          <a:p>
            <a:pPr marL="171450" indent="-171450">
              <a:buFont typeface="Arial"/>
              <a:buChar char="•"/>
            </a:pPr>
            <a:endParaRPr lang="sv-SE" dirty="0">
              <a:ea typeface="Calibri"/>
              <a:cs typeface="Calibri"/>
            </a:endParaRPr>
          </a:p>
          <a:p>
            <a:pPr marL="171450" indent="-171450">
              <a:buFont typeface="Arial"/>
              <a:buChar char="•"/>
            </a:pPr>
            <a:r>
              <a:rPr lang="sv-SE" dirty="0"/>
              <a:t>Donation av organ och vävnader ska finnas som en möjlighet för var och en som tagit ställning till att donera efter sin död.</a:t>
            </a:r>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5</a:t>
            </a:fld>
            <a:endParaRPr lang="sv-SE"/>
          </a:p>
        </p:txBody>
      </p:sp>
    </p:spTree>
    <p:extLst>
      <p:ext uri="{BB962C8B-B14F-4D97-AF65-F5344CB8AC3E}">
        <p14:creationId xmlns:p14="http://schemas.microsoft.com/office/powerpoint/2010/main" val="18702165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a:p>
            <a:endParaRPr lang="en-US"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B272D-73C3-4B18-8B29-1555A3F2854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9893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a:p>
            <a:endParaRPr lang="en-US"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B272D-73C3-4B18-8B29-1555A3F2854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033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B272D-73C3-4B18-8B29-1555A3F2854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9804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53</a:t>
            </a:fld>
            <a:endParaRPr lang="sv-SE"/>
          </a:p>
        </p:txBody>
      </p:sp>
    </p:spTree>
    <p:extLst>
      <p:ext uri="{BB962C8B-B14F-4D97-AF65-F5344CB8AC3E}">
        <p14:creationId xmlns:p14="http://schemas.microsoft.com/office/powerpoint/2010/main" val="17704592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54</a:t>
            </a:fld>
            <a:endParaRPr lang="sv-SE"/>
          </a:p>
        </p:txBody>
      </p:sp>
    </p:spTree>
    <p:extLst>
      <p:ext uri="{BB962C8B-B14F-4D97-AF65-F5344CB8AC3E}">
        <p14:creationId xmlns:p14="http://schemas.microsoft.com/office/powerpoint/2010/main" val="5938877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400" i="0" u="none" strike="noStrike" dirty="0">
                <a:effectLst/>
              </a:rPr>
              <a:t>Nationell Donationspärm </a:t>
            </a:r>
            <a:endParaRPr lang="sv-SE" sz="1400" i="0" dirty="0">
              <a:effectLst/>
            </a:endParaRPr>
          </a:p>
          <a:p>
            <a:pPr algn="l"/>
            <a:r>
              <a:rPr lang="sv-SE" b="0" i="0" u="none" strike="noStrike" dirty="0">
                <a:solidFill>
                  <a:srgbClr val="000000"/>
                </a:solidFill>
                <a:effectLst/>
                <a:latin typeface="Arial" panose="020B0604020202020204" pitchFamily="34" charset="0"/>
              </a:rPr>
              <a:t>Är framtagen av Sveriges regionalt Donationsansvariga läkare och sjuksköterskor, transplantationskirurger och transplantationskoordinatorer. Pärmen är tänkt att vara ett praktiskt hjälpmedel samt en kunskapskälla för sjukvårdspersonal.</a:t>
            </a:r>
            <a:endParaRPr lang="sv-SE" b="0" i="0" dirty="0">
              <a:solidFill>
                <a:srgbClr val="000000"/>
              </a:solidFill>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E9B272D-73C3-4B18-8B29-1555A3F28547}" type="slidenum">
              <a:rPr lang="sv-SE" smtClean="0"/>
              <a:t>55</a:t>
            </a:fld>
            <a:endParaRPr lang="sv-SE"/>
          </a:p>
        </p:txBody>
      </p:sp>
    </p:spTree>
    <p:extLst>
      <p:ext uri="{BB962C8B-B14F-4D97-AF65-F5344CB8AC3E}">
        <p14:creationId xmlns:p14="http://schemas.microsoft.com/office/powerpoint/2010/main" val="1385519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E9B272D-73C3-4B18-8B29-1555A3F28547}" type="slidenum">
              <a:rPr lang="sv-SE" smtClean="0"/>
              <a:t>56</a:t>
            </a:fld>
            <a:endParaRPr lang="sv-SE"/>
          </a:p>
        </p:txBody>
      </p:sp>
    </p:spTree>
    <p:extLst>
      <p:ext uri="{BB962C8B-B14F-4D97-AF65-F5344CB8AC3E}">
        <p14:creationId xmlns:p14="http://schemas.microsoft.com/office/powerpoint/2010/main" val="11389578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ea typeface="Calibri"/>
                <a:cs typeface="Calibri"/>
              </a:rPr>
              <a:t>Frågor</a:t>
            </a:r>
            <a:r>
              <a:rPr lang="en-US" dirty="0">
                <a:ea typeface="Calibri"/>
                <a:cs typeface="Calibri"/>
              </a:rPr>
              <a:t>?</a:t>
            </a:r>
          </a:p>
          <a:p>
            <a:endParaRPr lang="en-US" dirty="0">
              <a:ea typeface="Calibri"/>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57</a:t>
            </a:fld>
            <a:endParaRPr lang="sv-SE"/>
          </a:p>
        </p:txBody>
      </p:sp>
    </p:spTree>
    <p:extLst>
      <p:ext uri="{BB962C8B-B14F-4D97-AF65-F5344CB8AC3E}">
        <p14:creationId xmlns:p14="http://schemas.microsoft.com/office/powerpoint/2010/main" val="152996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Donationsviljan är hög i Sverige, 8 av 10 säger sig vara positivt inställda till att donera sina organ och vävnader efter döden, men bara 2 av 10 finns med i donationsregistret. Det är enkelt att anmäla sin inställning till donation i donationsregistret, oavsett om man är positiv till att donera sina organ och vävnader eller inte. Även om man har registrerat sin inställning till donation så är det angeläget att man berättar om sin inställning för sina närstående.</a:t>
            </a:r>
            <a:endParaRPr lang="sv-SE" dirty="0">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6</a:t>
            </a:fld>
            <a:endParaRPr lang="sv-SE"/>
          </a:p>
        </p:txBody>
      </p:sp>
    </p:spTree>
    <p:extLst>
      <p:ext uri="{BB962C8B-B14F-4D97-AF65-F5344CB8AC3E}">
        <p14:creationId xmlns:p14="http://schemas.microsoft.com/office/powerpoint/2010/main" val="3574250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u="none" strike="noStrike" dirty="0">
                <a:solidFill>
                  <a:srgbClr val="000000"/>
                </a:solidFill>
                <a:effectLst/>
                <a:latin typeface="Calibri"/>
                <a:cs typeface="Calibri"/>
              </a:rPr>
              <a:t>En anledning till att det råder brist på organ är att det är långt ifrån alla som avlider under omständigheter som gör det möjligt att donera organ. För att kunna donera organ behöver man dö på en intensivvårdsavdelning och vårdas i respirator. Varje år avlider runt </a:t>
            </a:r>
            <a:r>
              <a:rPr lang="sv-SE" dirty="0">
                <a:solidFill>
                  <a:srgbClr val="000000"/>
                </a:solidFill>
                <a:latin typeface="Calibri"/>
                <a:cs typeface="Calibri"/>
              </a:rPr>
              <a:t>95</a:t>
            </a:r>
            <a:r>
              <a:rPr lang="sv-SE" b="0" i="0" u="none" strike="noStrike" dirty="0">
                <a:solidFill>
                  <a:srgbClr val="000000"/>
                </a:solidFill>
                <a:effectLst/>
                <a:latin typeface="Calibri"/>
                <a:cs typeface="Calibri"/>
              </a:rPr>
              <a:t> 000 personer i Sverige. Av dessa dör ca 250-300 på ett sådant sätt som gör att de skulle kunna donera organ. Av dessa blev </a:t>
            </a:r>
            <a:r>
              <a:rPr lang="sv-SE" dirty="0">
                <a:solidFill>
                  <a:srgbClr val="000000"/>
                </a:solidFill>
                <a:latin typeface="Calibri"/>
                <a:cs typeface="Calibri"/>
              </a:rPr>
              <a:t>206</a:t>
            </a:r>
            <a:r>
              <a:rPr lang="sv-SE" b="0" i="0" u="none" strike="noStrike" dirty="0">
                <a:solidFill>
                  <a:srgbClr val="000000"/>
                </a:solidFill>
                <a:effectLst/>
                <a:latin typeface="Calibri"/>
                <a:cs typeface="Calibri"/>
              </a:rPr>
              <a:t> organdonatorer år </a:t>
            </a:r>
            <a:r>
              <a:rPr lang="sv-SE" dirty="0">
                <a:solidFill>
                  <a:srgbClr val="000000"/>
                </a:solidFill>
                <a:latin typeface="Calibri"/>
                <a:cs typeface="Calibri"/>
              </a:rPr>
              <a:t>2022</a:t>
            </a:r>
            <a:r>
              <a:rPr lang="sv-SE" b="0" i="0" u="none" strike="noStrike" dirty="0">
                <a:solidFill>
                  <a:srgbClr val="000000"/>
                </a:solidFill>
                <a:effectLst/>
                <a:latin typeface="Calibri"/>
                <a:cs typeface="Calibri"/>
              </a:rPr>
              <a:t>, vilket var det största antalet någonsin i Sverige. </a:t>
            </a:r>
            <a:endParaRPr lang="sv-SE" dirty="0">
              <a:latin typeface="Calibri"/>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7</a:t>
            </a:fld>
            <a:endParaRPr lang="sv-SE"/>
          </a:p>
        </p:txBody>
      </p:sp>
    </p:spTree>
    <p:extLst>
      <p:ext uri="{BB962C8B-B14F-4D97-AF65-F5344CB8AC3E}">
        <p14:creationId xmlns:p14="http://schemas.microsoft.com/office/powerpoint/2010/main" val="424191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777194"/>
            <a:ext cx="5458273" cy="3908614"/>
          </a:xfrm>
        </p:spPr>
        <p:txBody>
          <a:bodyPr/>
          <a:lstStyle/>
          <a:p>
            <a:r>
              <a:rPr lang="sv-SE" dirty="0"/>
              <a:t>För att underlätta för sjukvårdens personal men också för att avlasta sörjande närstående en mödosam beslutsprocess, är det viktigt att vi alla förmedlar om vi vill eller inte vill donera organ och vävnader efter vår död. </a:t>
            </a:r>
          </a:p>
          <a:p>
            <a:endParaRPr lang="sv-SE" dirty="0"/>
          </a:p>
          <a:p>
            <a:r>
              <a:rPr lang="sv-SE" dirty="0"/>
              <a:t>Transplantationslagen bygger på att varje människa har rätt att själv bestämma om man vill eller inte vill donera. När man som individ har uttryckt sin vilja så är det denna som gäller, oavsett hur man har uttryckt den. Har man inte tagit ställning och närstående inte känner till vad ens vilja var, förväntas man vara positiv till att donera. </a:t>
            </a:r>
          </a:p>
          <a:p>
            <a:endParaRPr lang="sv-SE" dirty="0"/>
          </a:p>
          <a:p>
            <a:r>
              <a:rPr lang="sv-SE" dirty="0"/>
              <a:t>Det finns i huvudsak två sätt att göra sin inställning till donation känd: att registrera sig i donationsregistret eller berätta om sin inställning för sina närstående.</a:t>
            </a:r>
          </a:p>
          <a:p>
            <a:endParaRPr lang="sv-SE" dirty="0">
              <a:cs typeface="Calibri"/>
            </a:endParaRPr>
          </a:p>
          <a:p>
            <a:r>
              <a:rPr lang="sv-SE" dirty="0"/>
              <a:t>Oavsett hur man har tagit ställning så är alla sätt lika giltiga och det är alltid den senaste uttryckta viljan som gäller. </a:t>
            </a:r>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4E9B272D-73C3-4B18-8B29-1555A3F28547}" type="slidenum">
              <a:rPr lang="sv-SE" smtClean="0"/>
              <a:t>8</a:t>
            </a:fld>
            <a:endParaRPr lang="sv-SE"/>
          </a:p>
        </p:txBody>
      </p:sp>
    </p:spTree>
    <p:extLst>
      <p:ext uri="{BB962C8B-B14F-4D97-AF65-F5344CB8AC3E}">
        <p14:creationId xmlns:p14="http://schemas.microsoft.com/office/powerpoint/2010/main" val="269553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De organ </a:t>
            </a:r>
            <a:r>
              <a:rPr lang="en-US" dirty="0" err="1">
                <a:cs typeface="Calibri"/>
              </a:rPr>
              <a:t>som</a:t>
            </a:r>
            <a:r>
              <a:rPr lang="en-US" dirty="0">
                <a:cs typeface="Calibri"/>
              </a:rPr>
              <a:t> </a:t>
            </a:r>
            <a:r>
              <a:rPr lang="en-US" dirty="0" err="1">
                <a:cs typeface="Calibri"/>
              </a:rPr>
              <a:t>kan</a:t>
            </a:r>
            <a:r>
              <a:rPr lang="en-US" dirty="0">
                <a:cs typeface="Calibri"/>
              </a:rPr>
              <a:t> </a:t>
            </a:r>
            <a:r>
              <a:rPr lang="en-US" dirty="0" err="1">
                <a:cs typeface="Calibri"/>
              </a:rPr>
              <a:t>tillvaratas</a:t>
            </a:r>
            <a:r>
              <a:rPr lang="en-US" dirty="0">
                <a:cs typeface="Calibri"/>
              </a:rPr>
              <a:t> för </a:t>
            </a:r>
            <a:r>
              <a:rPr lang="en-US" dirty="0" err="1">
                <a:cs typeface="Calibri"/>
              </a:rPr>
              <a:t>transplnataion</a:t>
            </a:r>
            <a:r>
              <a:rPr lang="en-US" dirty="0">
                <a:cs typeface="Calibri"/>
              </a:rPr>
              <a:t> </a:t>
            </a:r>
            <a:r>
              <a:rPr lang="en-US" dirty="0" err="1">
                <a:cs typeface="Calibri"/>
              </a:rPr>
              <a:t>är</a:t>
            </a:r>
            <a:r>
              <a:rPr lang="en-US" dirty="0">
                <a:cs typeface="Calibri"/>
              </a:rPr>
              <a:t>: </a:t>
            </a:r>
            <a:br>
              <a:rPr lang="en-US" dirty="0">
                <a:cs typeface="Calibri"/>
              </a:rPr>
            </a:br>
            <a:r>
              <a:rPr lang="sv-SE" dirty="0"/>
              <a:t>Hjärta, lungor, lever, njure, pankreas, tarm</a:t>
            </a:r>
          </a:p>
          <a:p>
            <a:endParaRPr lang="sv-SE" dirty="0">
              <a:cs typeface="Calibri"/>
            </a:endParaRPr>
          </a:p>
          <a:p>
            <a:r>
              <a:rPr lang="sv-SE" dirty="0">
                <a:cs typeface="Calibri"/>
              </a:rPr>
              <a:t>När det gäller vävnad så tillvaratas: </a:t>
            </a:r>
            <a:br>
              <a:rPr lang="sv-SE" dirty="0">
                <a:cs typeface="Calibri"/>
              </a:rPr>
            </a:br>
            <a:r>
              <a:rPr lang="sv-SE" dirty="0">
                <a:cs typeface="Calibri"/>
              </a:rPr>
              <a:t>h</a:t>
            </a:r>
            <a:r>
              <a:rPr lang="sv-SE" dirty="0"/>
              <a:t>järtklaffar, hornhinnor, hud, ben, senor och kärl</a:t>
            </a:r>
            <a:endParaRPr lang="en-US" dirty="0">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144EC-10ED-4A70-B428-07958463802A}" type="slidenum">
              <a:rPr kumimoji="0" lang="sv-SE" sz="12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srgbClr val="000000"/>
              </a:solidFill>
              <a:effectLst/>
              <a:uLnTx/>
              <a:uFillTx/>
              <a:latin typeface="Calibri Light"/>
              <a:ea typeface="+mn-ea"/>
              <a:cs typeface="+mn-cs"/>
            </a:endParaRPr>
          </a:p>
        </p:txBody>
      </p:sp>
    </p:spTree>
    <p:extLst>
      <p:ext uri="{BB962C8B-B14F-4D97-AF65-F5344CB8AC3E}">
        <p14:creationId xmlns:p14="http://schemas.microsoft.com/office/powerpoint/2010/main" val="3561215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8.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 väntan på star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2E95181-D668-408E-AADB-D158117D3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5914" y="2325933"/>
            <a:ext cx="7063587" cy="2174141"/>
          </a:xfrm>
          <a:prstGeom prst="rect">
            <a:avLst/>
          </a:prstGeom>
        </p:spPr>
      </p:pic>
    </p:spTree>
    <p:extLst>
      <p:ext uri="{BB962C8B-B14F-4D97-AF65-F5344CB8AC3E}">
        <p14:creationId xmlns:p14="http://schemas.microsoft.com/office/powerpoint/2010/main" val="206310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bild med rubrik">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40A6668-8C8A-4C43-8077-9E6380C919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D398DDDF-94A1-4D4A-A345-D101E1A991F4}"/>
              </a:ext>
            </a:extLst>
          </p:cNvPr>
          <p:cNvSpPr>
            <a:spLocks noGrp="1"/>
          </p:cNvSpPr>
          <p:nvPr>
            <p:ph type="title"/>
          </p:nvPr>
        </p:nvSpPr>
        <p:spPr>
          <a:xfrm>
            <a:off x="838200" y="570865"/>
            <a:ext cx="10515600" cy="1325563"/>
          </a:xfrm>
          <a:prstGeom prst="rect">
            <a:avLst/>
          </a:prstGeom>
        </p:spPr>
        <p:txBody>
          <a:bodyPr vert="horz" lIns="91440" tIns="45720" rIns="91440" bIns="45720" rtlCol="0" anchor="ctr">
            <a:normAutofit/>
          </a:bodyPr>
          <a:lstStyle>
            <a:lvl1pPr>
              <a:defRPr sz="2400">
                <a:solidFill>
                  <a:schemeClr val="bg1"/>
                </a:solidFill>
              </a:defRPr>
            </a:lvl1pPr>
          </a:lstStyle>
          <a:p>
            <a:r>
              <a:rPr lang="sv-SE"/>
              <a:t>Klicka här för att ändra mall för rubrikformat</a:t>
            </a:r>
          </a:p>
        </p:txBody>
      </p:sp>
      <p:sp>
        <p:nvSpPr>
          <p:cNvPr id="7" name="Platshållare för innehåll 2">
            <a:extLst>
              <a:ext uri="{FF2B5EF4-FFF2-40B4-BE49-F238E27FC236}">
                <a16:creationId xmlns:a16="http://schemas.microsoft.com/office/drawing/2014/main" id="{DA92867A-DDB1-4CEB-994A-307C850B2CDA}"/>
              </a:ext>
            </a:extLst>
          </p:cNvPr>
          <p:cNvSpPr>
            <a:spLocks noGrp="1"/>
          </p:cNvSpPr>
          <p:nvPr>
            <p:ph idx="1"/>
          </p:nvPr>
        </p:nvSpPr>
        <p:spPr>
          <a:xfrm>
            <a:off x="838200" y="2069465"/>
            <a:ext cx="10515600" cy="4326404"/>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sv-SE"/>
          </a:p>
        </p:txBody>
      </p:sp>
    </p:spTree>
    <p:extLst>
      <p:ext uri="{BB962C8B-B14F-4D97-AF65-F5344CB8AC3E}">
        <p14:creationId xmlns:p14="http://schemas.microsoft.com/office/powerpoint/2010/main" val="369162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40A6668-8C8A-4C43-8077-9E6380C919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D398DDDF-94A1-4D4A-A345-D101E1A991F4}"/>
              </a:ext>
            </a:extLst>
          </p:cNvPr>
          <p:cNvSpPr>
            <a:spLocks noGrp="1"/>
          </p:cNvSpPr>
          <p:nvPr>
            <p:ph type="title"/>
          </p:nvPr>
        </p:nvSpPr>
        <p:spPr>
          <a:xfrm>
            <a:off x="838200" y="570865"/>
            <a:ext cx="10515600" cy="1325563"/>
          </a:xfrm>
          <a:prstGeom prst="rect">
            <a:avLst/>
          </a:prstGeom>
        </p:spPr>
        <p:txBody>
          <a:bodyPr vert="horz" lIns="91440" tIns="45720" rIns="91440" bIns="45720" rtlCol="0" anchor="ctr">
            <a:normAutofit/>
          </a:bodyPr>
          <a:lstStyle>
            <a:lvl1pPr>
              <a:defRPr sz="24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41A8D4E-9CCD-41A3-8BA8-0521CCBB6E23}"/>
              </a:ext>
            </a:extLst>
          </p:cNvPr>
          <p:cNvSpPr>
            <a:spLocks noGrp="1"/>
          </p:cNvSpPr>
          <p:nvPr>
            <p:ph type="body" sz="quarter" idx="10"/>
          </p:nvPr>
        </p:nvSpPr>
        <p:spPr>
          <a:xfrm>
            <a:off x="846138" y="2092325"/>
            <a:ext cx="10567987" cy="4075113"/>
          </a:xfrm>
          <a:prstGeom prst="rect">
            <a:avLst/>
          </a:prstGeom>
        </p:spPr>
        <p:txBody>
          <a:bodyPr/>
          <a:lstStyle>
            <a:lvl1pPr algn="l">
              <a:buFont typeface="Arial" panose="020B0604020202020204" pitchFamily="34" charset="0"/>
              <a:buNone/>
              <a:defRPr>
                <a:solidFill>
                  <a:schemeClr val="bg1"/>
                </a:solidFill>
              </a:defRPr>
            </a:lvl1pPr>
            <a:lvl2pPr>
              <a:buNone/>
              <a:defRPr>
                <a:solidFill>
                  <a:schemeClr val="bg2"/>
                </a:solidFill>
              </a:defRPr>
            </a:lvl2pPr>
            <a:lvl3pPr>
              <a:buNone/>
              <a:defRPr>
                <a:solidFill>
                  <a:schemeClr val="bg2"/>
                </a:solidFill>
              </a:defRPr>
            </a:lvl3pPr>
            <a:lvl4pPr>
              <a:buNone/>
              <a:defRPr>
                <a:solidFill>
                  <a:schemeClr val="bg2"/>
                </a:solidFill>
              </a:defRPr>
            </a:lvl4pPr>
            <a:lvl5pPr>
              <a:buNone/>
              <a:defRPr>
                <a:solidFill>
                  <a:schemeClr val="bg2"/>
                </a:solidFill>
              </a:defRPr>
            </a:lvl5pPr>
          </a:lstStyle>
          <a:p>
            <a:pPr lvl="0"/>
            <a:r>
              <a:rPr lang="sv-SE"/>
              <a:t>Klicka här för att ändra format på bakgrundstexten</a:t>
            </a:r>
          </a:p>
          <a:p>
            <a:pPr lvl="0"/>
            <a:endParaRPr lang="sv-SE"/>
          </a:p>
        </p:txBody>
      </p:sp>
    </p:spTree>
    <p:extLst>
      <p:ext uri="{BB962C8B-B14F-4D97-AF65-F5344CB8AC3E}">
        <p14:creationId xmlns:p14="http://schemas.microsoft.com/office/powerpoint/2010/main" val="2602189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 sen 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BA6585-31E6-40D4-9E42-A5275F54C6B0}"/>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64208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a:xfrm>
            <a:off x="838200" y="570865"/>
            <a:ext cx="10515600" cy="1325563"/>
          </a:xfrm>
        </p:spPr>
        <p:txBody>
          <a:bodyPr/>
          <a:lstStyle>
            <a:lvl1pPr>
              <a:defRPr sz="2400">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2069465"/>
            <a:ext cx="10515600" cy="432640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8893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Rubrik med två sektion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C1543-0DBB-4055-9769-E2ADC31C2AD0}"/>
              </a:ext>
            </a:extLst>
          </p:cNvPr>
          <p:cNvSpPr>
            <a:spLocks noGrp="1"/>
          </p:cNvSpPr>
          <p:nvPr>
            <p:ph type="title"/>
          </p:nvPr>
        </p:nvSpPr>
        <p:spPr>
          <a:xfrm>
            <a:off x="848794" y="563245"/>
            <a:ext cx="10516768" cy="1325563"/>
          </a:xfrm>
        </p:spPr>
        <p:txBody>
          <a:bodyPr/>
          <a:lstStyle>
            <a:lvl1pPr>
              <a:defRPr sz="2400">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906517-40CE-40CE-A546-3C3DBA188D2A}"/>
              </a:ext>
            </a:extLst>
          </p:cNvPr>
          <p:cNvSpPr>
            <a:spLocks noGrp="1"/>
          </p:cNvSpPr>
          <p:nvPr>
            <p:ph sz="half" idx="1"/>
          </p:nvPr>
        </p:nvSpPr>
        <p:spPr>
          <a:xfrm>
            <a:off x="859168" y="2061845"/>
            <a:ext cx="5277745"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CC2069C-9C0E-43BE-9839-BD3326A8D5FE}"/>
              </a:ext>
            </a:extLst>
          </p:cNvPr>
          <p:cNvSpPr>
            <a:spLocks noGrp="1"/>
          </p:cNvSpPr>
          <p:nvPr>
            <p:ph sz="half" idx="2"/>
          </p:nvPr>
        </p:nvSpPr>
        <p:spPr>
          <a:xfrm>
            <a:off x="6228966" y="2061845"/>
            <a:ext cx="514887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94997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02FCB9-1D68-4A44-B330-FBB08A532749}"/>
              </a:ext>
            </a:extLst>
          </p:cNvPr>
          <p:cNvSpPr>
            <a:spLocks noGrp="1"/>
          </p:cNvSpPr>
          <p:nvPr>
            <p:ph type="title"/>
          </p:nvPr>
        </p:nvSpPr>
        <p:spPr>
          <a:xfrm>
            <a:off x="839788" y="563245"/>
            <a:ext cx="10515600" cy="1325563"/>
          </a:xfrm>
        </p:spPr>
        <p:txBody>
          <a:bodyPr/>
          <a:lstStyle>
            <a:lvl1pPr>
              <a:defRPr sz="24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9B62A96-CEC3-4F99-826B-BFA339F8CFFF}"/>
              </a:ext>
            </a:extLst>
          </p:cNvPr>
          <p:cNvSpPr>
            <a:spLocks noGrp="1"/>
          </p:cNvSpPr>
          <p:nvPr>
            <p:ph type="body" idx="1"/>
          </p:nvPr>
        </p:nvSpPr>
        <p:spPr>
          <a:xfrm>
            <a:off x="839788" y="1909763"/>
            <a:ext cx="5212907"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E4596BD-B5E6-4724-B0B1-ACF217571493}"/>
              </a:ext>
            </a:extLst>
          </p:cNvPr>
          <p:cNvSpPr>
            <a:spLocks noGrp="1"/>
          </p:cNvSpPr>
          <p:nvPr>
            <p:ph sz="half" idx="2"/>
          </p:nvPr>
        </p:nvSpPr>
        <p:spPr>
          <a:xfrm>
            <a:off x="839788" y="2733675"/>
            <a:ext cx="5223482"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1A5746-F8C0-4004-A797-FBCE22AB6343}"/>
              </a:ext>
            </a:extLst>
          </p:cNvPr>
          <p:cNvSpPr>
            <a:spLocks noGrp="1"/>
          </p:cNvSpPr>
          <p:nvPr>
            <p:ph type="body" sz="quarter" idx="3"/>
          </p:nvPr>
        </p:nvSpPr>
        <p:spPr>
          <a:xfrm>
            <a:off x="6172200" y="19097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359191F-0727-4F3F-BADE-9A299FFFF56D}"/>
              </a:ext>
            </a:extLst>
          </p:cNvPr>
          <p:cNvSpPr>
            <a:spLocks noGrp="1"/>
          </p:cNvSpPr>
          <p:nvPr>
            <p:ph sz="quarter" idx="4"/>
          </p:nvPr>
        </p:nvSpPr>
        <p:spPr>
          <a:xfrm>
            <a:off x="6172200" y="27336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24343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agrambi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40A6668-8C8A-4C43-8077-9E6380C919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D398DDDF-94A1-4D4A-A345-D101E1A991F4}"/>
              </a:ext>
            </a:extLst>
          </p:cNvPr>
          <p:cNvSpPr>
            <a:spLocks noGrp="1"/>
          </p:cNvSpPr>
          <p:nvPr>
            <p:ph type="title"/>
          </p:nvPr>
        </p:nvSpPr>
        <p:spPr>
          <a:xfrm>
            <a:off x="838200" y="570865"/>
            <a:ext cx="10515600" cy="1325563"/>
          </a:xfrm>
          <a:prstGeom prst="rect">
            <a:avLst/>
          </a:prstGeom>
        </p:spPr>
        <p:txBody>
          <a:bodyPr vert="horz" lIns="91440" tIns="45720" rIns="91440" bIns="45720" rtlCol="0" anchor="ctr">
            <a:normAutofit/>
          </a:bodyPr>
          <a:lstStyle>
            <a:lvl1pPr>
              <a:defRPr sz="2400"/>
            </a:lvl1pPr>
          </a:lstStyle>
          <a:p>
            <a:r>
              <a:rPr lang="sv-SE"/>
              <a:t>Klicka här för att ändra mall för rubrikformat</a:t>
            </a:r>
          </a:p>
        </p:txBody>
      </p:sp>
    </p:spTree>
    <p:extLst>
      <p:ext uri="{BB962C8B-B14F-4D97-AF65-F5344CB8AC3E}">
        <p14:creationId xmlns:p14="http://schemas.microsoft.com/office/powerpoint/2010/main" val="73579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C849B8-E6A1-440C-8B44-42FC0E63A5E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4FE9B78-D05E-4505-9C9A-294A3DB11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664755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3F8436-264A-4BEA-AAB6-239D30F6E56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F175945-D06D-4FA8-9760-3E02C3A33FD3}"/>
              </a:ext>
            </a:extLst>
          </p:cNvPr>
          <p:cNvSpPr>
            <a:spLocks noGrp="1"/>
          </p:cNvSpPr>
          <p:nvPr>
            <p:ph type="body" idx="1"/>
          </p:nvPr>
        </p:nvSpPr>
        <p:spPr>
          <a:xfrm>
            <a:off x="831850" y="4589463"/>
            <a:ext cx="10515600"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731731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amp;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64C50B-AF16-445A-922F-70C2AFFF42E2}"/>
              </a:ext>
            </a:extLst>
          </p:cNvPr>
          <p:cNvSpPr>
            <a:spLocks noGrp="1"/>
          </p:cNvSpPr>
          <p:nvPr>
            <p:ph type="title"/>
          </p:nvPr>
        </p:nvSpPr>
        <p:spPr/>
        <p:txBody>
          <a:bodyPr/>
          <a:lstStyle>
            <a:lvl1pPr>
              <a:defRPr>
                <a:solidFill>
                  <a:schemeClr val="bg2"/>
                </a:solidFill>
              </a:defRPr>
            </a:lvl1pPr>
          </a:lstStyle>
          <a:p>
            <a:r>
              <a:rPr lang="sv-SE"/>
              <a:t>Klicka här för att ändra mall för rubrikformat</a:t>
            </a:r>
          </a:p>
        </p:txBody>
      </p:sp>
      <p:sp>
        <p:nvSpPr>
          <p:cNvPr id="7" name="Platshållare för bild 6">
            <a:extLst>
              <a:ext uri="{FF2B5EF4-FFF2-40B4-BE49-F238E27FC236}">
                <a16:creationId xmlns:a16="http://schemas.microsoft.com/office/drawing/2014/main" id="{3AB9EA88-F769-45F0-865B-2C42B1814C6A}"/>
              </a:ext>
            </a:extLst>
          </p:cNvPr>
          <p:cNvSpPr>
            <a:spLocks noGrp="1"/>
          </p:cNvSpPr>
          <p:nvPr>
            <p:ph type="pic" sz="quarter" idx="10"/>
          </p:nvPr>
        </p:nvSpPr>
        <p:spPr>
          <a:xfrm>
            <a:off x="853888" y="2053908"/>
            <a:ext cx="10522137" cy="3717925"/>
          </a:xfrm>
          <a:prstGeom prst="rect">
            <a:avLst/>
          </a:prstGeom>
        </p:spPr>
        <p:txBody>
          <a:bodyPr/>
          <a:lstStyle>
            <a:lvl1pPr>
              <a:defRPr>
                <a:solidFill>
                  <a:schemeClr val="bg2"/>
                </a:solidFill>
              </a:defRPr>
            </a:lvl1pPr>
          </a:lstStyle>
          <a:p>
            <a:endParaRPr lang="sv-SE"/>
          </a:p>
        </p:txBody>
      </p:sp>
    </p:spTree>
    <p:extLst>
      <p:ext uri="{BB962C8B-B14F-4D97-AF65-F5344CB8AC3E}">
        <p14:creationId xmlns:p14="http://schemas.microsoft.com/office/powerpoint/2010/main" val="48595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8" name="Platshållare för text 12">
            <a:extLst>
              <a:ext uri="{FF2B5EF4-FFF2-40B4-BE49-F238E27FC236}">
                <a16:creationId xmlns:a16="http://schemas.microsoft.com/office/drawing/2014/main" id="{CAE62FEF-55B4-47B9-844F-70450DA1D696}"/>
              </a:ext>
            </a:extLst>
          </p:cNvPr>
          <p:cNvSpPr>
            <a:spLocks noGrp="1"/>
          </p:cNvSpPr>
          <p:nvPr>
            <p:ph type="body" sz="quarter" idx="11"/>
          </p:nvPr>
        </p:nvSpPr>
        <p:spPr>
          <a:xfrm>
            <a:off x="8426910" y="1916911"/>
            <a:ext cx="3083362" cy="2870200"/>
          </a:xfrm>
          <a:prstGeom prst="rect">
            <a:avLst/>
          </a:prstGeom>
        </p:spPr>
        <p:txBody>
          <a:bodyPr anchor="b"/>
          <a:lstStyle>
            <a:lvl1pPr marL="285750" indent="-285750" algn="l">
              <a:buFont typeface="Arial" panose="020B0604020202020204" pitchFamily="34" charset="0"/>
              <a:buNone/>
              <a:defRPr sz="1800">
                <a:solidFill>
                  <a:schemeClr val="bg1"/>
                </a:solidFill>
                <a:latin typeface="+mn-lt"/>
              </a:defRPr>
            </a:lvl1pPr>
          </a:lstStyle>
          <a:p>
            <a:pPr lvl="0"/>
            <a:r>
              <a:rPr lang="sv-SE"/>
              <a:t>Klicka här för att ändra format på bakgrundstexten</a:t>
            </a:r>
          </a:p>
        </p:txBody>
      </p:sp>
      <p:sp>
        <p:nvSpPr>
          <p:cNvPr id="11" name="Platshållare för text 12">
            <a:extLst>
              <a:ext uri="{FF2B5EF4-FFF2-40B4-BE49-F238E27FC236}">
                <a16:creationId xmlns:a16="http://schemas.microsoft.com/office/drawing/2014/main" id="{006DF4C5-92BF-41CD-8AB2-1C7743F47C4E}"/>
              </a:ext>
            </a:extLst>
          </p:cNvPr>
          <p:cNvSpPr>
            <a:spLocks noGrp="1"/>
          </p:cNvSpPr>
          <p:nvPr>
            <p:ph type="body" sz="quarter" idx="12"/>
          </p:nvPr>
        </p:nvSpPr>
        <p:spPr>
          <a:xfrm>
            <a:off x="1604991" y="1992465"/>
            <a:ext cx="4200931" cy="2870200"/>
          </a:xfrm>
          <a:prstGeom prst="rect">
            <a:avLst/>
          </a:prstGeom>
        </p:spPr>
        <p:txBody>
          <a:bodyPr anchor="t"/>
          <a:lstStyle>
            <a:lvl1pPr marL="285750" indent="-285750" algn="r">
              <a:buFont typeface="Arial" panose="020B0604020202020204" pitchFamily="34" charset="0"/>
              <a:buNone/>
              <a:defRPr sz="2400">
                <a:solidFill>
                  <a:schemeClr val="bg1"/>
                </a:solidFill>
                <a:latin typeface="+mn-lt"/>
              </a:defRPr>
            </a:lvl1pPr>
          </a:lstStyle>
          <a:p>
            <a:pPr lvl="0"/>
            <a:r>
              <a:rPr lang="sv-SE"/>
              <a:t>Klicka här för att ändra format på bakgrundstexten</a:t>
            </a:r>
          </a:p>
        </p:txBody>
      </p:sp>
      <p:cxnSp>
        <p:nvCxnSpPr>
          <p:cNvPr id="12" name="Rak koppling 11">
            <a:extLst>
              <a:ext uri="{FF2B5EF4-FFF2-40B4-BE49-F238E27FC236}">
                <a16:creationId xmlns:a16="http://schemas.microsoft.com/office/drawing/2014/main" id="{E437541D-3A4B-4FC4-A7C6-2060AC93236A}"/>
              </a:ext>
            </a:extLst>
          </p:cNvPr>
          <p:cNvCxnSpPr>
            <a:cxnSpLocks/>
          </p:cNvCxnSpPr>
          <p:nvPr userDrawn="1"/>
        </p:nvCxnSpPr>
        <p:spPr>
          <a:xfrm>
            <a:off x="6187361" y="1974942"/>
            <a:ext cx="0" cy="2877671"/>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9DFF69CF-FC06-4302-BD3B-7FF5DA855B94}"/>
              </a:ext>
            </a:extLst>
          </p:cNvPr>
          <p:cNvCxnSpPr>
            <a:cxnSpLocks/>
          </p:cNvCxnSpPr>
          <p:nvPr userDrawn="1"/>
        </p:nvCxnSpPr>
        <p:spPr>
          <a:xfrm>
            <a:off x="6010577" y="1980367"/>
            <a:ext cx="0" cy="2877671"/>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6" name="Bildobjekt 15">
            <a:extLst>
              <a:ext uri="{FF2B5EF4-FFF2-40B4-BE49-F238E27FC236}">
                <a16:creationId xmlns:a16="http://schemas.microsoft.com/office/drawing/2014/main" id="{7519B652-DB3D-4CEE-8819-995DEEBF2C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2077" y="2592927"/>
            <a:ext cx="5302871" cy="2474673"/>
          </a:xfrm>
          <a:prstGeom prst="rect">
            <a:avLst/>
          </a:prstGeom>
        </p:spPr>
      </p:pic>
    </p:spTree>
    <p:extLst>
      <p:ext uri="{BB962C8B-B14F-4D97-AF65-F5344CB8AC3E}">
        <p14:creationId xmlns:p14="http://schemas.microsoft.com/office/powerpoint/2010/main" val="3014637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205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3A203-7B6D-4DB1-8FCF-D4A9DAD541AD}" type="datetimeFigureOut">
              <a:rPr lang="sv-SE" smtClean="0"/>
              <a:t>2023-10-05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310B807-099A-488A-9988-3B79CA3D1637}" type="slidenum">
              <a:rPr lang="sv-SE" smtClean="0"/>
              <a:t>‹#›</a:t>
            </a:fld>
            <a:endParaRPr lang="sv-SE"/>
          </a:p>
        </p:txBody>
      </p:sp>
    </p:spTree>
    <p:extLst>
      <p:ext uri="{BB962C8B-B14F-4D97-AF65-F5344CB8AC3E}">
        <p14:creationId xmlns:p14="http://schemas.microsoft.com/office/powerpoint/2010/main" val="2652065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sv-SE"/>
              <a:t>Klicka här för att ändra mall för rubrikformat</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405B6920-B2D5-413D-AB90-4F2F1648DC84}" type="datetimeFigureOut">
              <a:rPr lang="sv-SE" smtClean="0"/>
              <a:t>2023-10-05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D00EDE1-9DBC-4302-B9DE-29434B42B898}" type="slidenum">
              <a:rPr lang="sv-SE" smtClean="0"/>
              <a:t>‹#›</a:t>
            </a:fld>
            <a:endParaRPr lang="sv-SE"/>
          </a:p>
        </p:txBody>
      </p:sp>
    </p:spTree>
    <p:extLst>
      <p:ext uri="{BB962C8B-B14F-4D97-AF65-F5344CB8AC3E}">
        <p14:creationId xmlns:p14="http://schemas.microsoft.com/office/powerpoint/2010/main" val="681370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405B6920-B2D5-413D-AB90-4F2F1648DC84}" type="datetimeFigureOut">
              <a:rPr lang="sv-SE" smtClean="0"/>
              <a:t>2023-10-05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D00EDE1-9DBC-4302-B9DE-29434B42B898}" type="slidenum">
              <a:rPr lang="sv-SE" smtClean="0"/>
              <a:t>‹#›</a:t>
            </a:fld>
            <a:endParaRPr lang="sv-SE"/>
          </a:p>
        </p:txBody>
      </p:sp>
    </p:spTree>
    <p:extLst>
      <p:ext uri="{BB962C8B-B14F-4D97-AF65-F5344CB8AC3E}">
        <p14:creationId xmlns:p14="http://schemas.microsoft.com/office/powerpoint/2010/main" val="2831967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sv-SE"/>
              <a:t>Klicka här för att ändra mall för rubrikformat</a:t>
            </a:r>
            <a:endParaRPr lang="en-US"/>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405B6920-B2D5-413D-AB90-4F2F1648DC84}" type="datetimeFigureOut">
              <a:rPr lang="sv-SE" smtClean="0"/>
              <a:t>2023-10-05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D00EDE1-9DBC-4302-B9DE-29434B42B898}" type="slidenum">
              <a:rPr lang="sv-SE" smtClean="0"/>
              <a:t>‹#›</a:t>
            </a:fld>
            <a:endParaRPr lang="sv-SE"/>
          </a:p>
        </p:txBody>
      </p:sp>
    </p:spTree>
    <p:extLst>
      <p:ext uri="{BB962C8B-B14F-4D97-AF65-F5344CB8AC3E}">
        <p14:creationId xmlns:p14="http://schemas.microsoft.com/office/powerpoint/2010/main" val="1716712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845127" y="1828800"/>
            <a:ext cx="5181600" cy="435133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8800"/>
            <a:ext cx="5181600" cy="435133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405B6920-B2D5-413D-AB90-4F2F1648DC84}" type="datetimeFigureOut">
              <a:rPr lang="sv-SE" smtClean="0"/>
              <a:t>2023-10-05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D00EDE1-9DBC-4302-B9DE-29434B42B898}" type="slidenum">
              <a:rPr lang="sv-SE" smtClean="0"/>
              <a:t>‹#›</a:t>
            </a:fld>
            <a:endParaRPr lang="sv-SE"/>
          </a:p>
        </p:txBody>
      </p:sp>
    </p:spTree>
    <p:extLst>
      <p:ext uri="{BB962C8B-B14F-4D97-AF65-F5344CB8AC3E}">
        <p14:creationId xmlns:p14="http://schemas.microsoft.com/office/powerpoint/2010/main" val="3963241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45127" y="2507550"/>
            <a:ext cx="5156200" cy="36805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7550"/>
            <a:ext cx="5181601" cy="36805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405B6920-B2D5-413D-AB90-4F2F1648DC84}" type="datetimeFigureOut">
              <a:rPr lang="sv-SE" smtClean="0"/>
              <a:t>2023-10-05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D00EDE1-9DBC-4302-B9DE-29434B42B898}" type="slidenum">
              <a:rPr lang="sv-SE" smtClean="0"/>
              <a:t>‹#›</a:t>
            </a:fld>
            <a:endParaRPr lang="sv-SE"/>
          </a:p>
        </p:txBody>
      </p:sp>
      <p:sp>
        <p:nvSpPr>
          <p:cNvPr id="10" name="Title 9"/>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1074181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5B6920-B2D5-413D-AB90-4F2F1648DC84}" type="datetimeFigureOut">
              <a:rPr lang="sv-SE" smtClean="0"/>
              <a:t>2023-10-05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D00EDE1-9DBC-4302-B9DE-29434B42B898}" type="slidenum">
              <a:rPr lang="sv-SE" smtClean="0"/>
              <a:t>‹#›</a:t>
            </a:fld>
            <a:endParaRPr lang="sv-SE"/>
          </a:p>
        </p:txBody>
      </p:sp>
      <p:sp>
        <p:nvSpPr>
          <p:cNvPr id="6" name="Title 5"/>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1112265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B6920-B2D5-413D-AB90-4F2F1648DC84}" type="datetimeFigureOut">
              <a:rPr lang="sv-SE" smtClean="0"/>
              <a:t>2023-10-05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BD00EDE1-9DBC-4302-B9DE-29434B42B898}" type="slidenum">
              <a:rPr lang="sv-SE" smtClean="0"/>
              <a:t>‹#›</a:t>
            </a:fld>
            <a:endParaRPr lang="sv-SE"/>
          </a:p>
        </p:txBody>
      </p:sp>
    </p:spTree>
    <p:extLst>
      <p:ext uri="{BB962C8B-B14F-4D97-AF65-F5344CB8AC3E}">
        <p14:creationId xmlns:p14="http://schemas.microsoft.com/office/powerpoint/2010/main" val="1596480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sv-SE"/>
              <a:t>Klicka här för att ändra mall för rubrikformat</a:t>
            </a:r>
            <a:endParaRPr lang="en-US"/>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405B6920-B2D5-413D-AB90-4F2F1648DC84}" type="datetimeFigureOut">
              <a:rPr lang="sv-SE" smtClean="0"/>
              <a:t>2023-10-05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D00EDE1-9DBC-4302-B9DE-29434B42B898}" type="slidenum">
              <a:rPr lang="sv-SE" smtClean="0"/>
              <a:t>‹#›</a:t>
            </a:fld>
            <a:endParaRPr lang="sv-SE"/>
          </a:p>
        </p:txBody>
      </p:sp>
    </p:spTree>
    <p:extLst>
      <p:ext uri="{BB962C8B-B14F-4D97-AF65-F5344CB8AC3E}">
        <p14:creationId xmlns:p14="http://schemas.microsoft.com/office/powerpoint/2010/main" val="180520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1"/>
                </a:solidFill>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1405778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sv-SE"/>
              <a:t>Klicka här för att ändra mall för rubrikformat</a:t>
            </a:r>
            <a:endParaRPr lang="en-US"/>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405B6920-B2D5-413D-AB90-4F2F1648DC84}" type="datetimeFigureOut">
              <a:rPr lang="sv-SE" smtClean="0"/>
              <a:t>2023-10-05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D00EDE1-9DBC-4302-B9DE-29434B42B898}" type="slidenum">
              <a:rPr lang="sv-SE" smtClean="0"/>
              <a:t>‹#›</a:t>
            </a:fld>
            <a:endParaRPr lang="sv-SE"/>
          </a:p>
        </p:txBody>
      </p:sp>
    </p:spTree>
    <p:extLst>
      <p:ext uri="{BB962C8B-B14F-4D97-AF65-F5344CB8AC3E}">
        <p14:creationId xmlns:p14="http://schemas.microsoft.com/office/powerpoint/2010/main" val="2278608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405B6920-B2D5-413D-AB90-4F2F1648DC84}" type="datetimeFigureOut">
              <a:rPr lang="sv-SE" smtClean="0"/>
              <a:t>2023-10-05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D00EDE1-9DBC-4302-B9DE-29434B42B898}" type="slidenum">
              <a:rPr lang="sv-SE" smtClean="0"/>
              <a:t>‹#›</a:t>
            </a:fld>
            <a:endParaRPr lang="sv-SE"/>
          </a:p>
        </p:txBody>
      </p:sp>
    </p:spTree>
    <p:extLst>
      <p:ext uri="{BB962C8B-B14F-4D97-AF65-F5344CB8AC3E}">
        <p14:creationId xmlns:p14="http://schemas.microsoft.com/office/powerpoint/2010/main" val="834344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405B6920-B2D5-413D-AB90-4F2F1648DC84}" type="datetimeFigureOut">
              <a:rPr lang="sv-SE" smtClean="0"/>
              <a:t>2023-10-05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D00EDE1-9DBC-4302-B9DE-29434B42B898}" type="slidenum">
              <a:rPr lang="sv-SE" smtClean="0"/>
              <a:t>‹#›</a:t>
            </a:fld>
            <a:endParaRPr lang="sv-SE"/>
          </a:p>
        </p:txBody>
      </p:sp>
    </p:spTree>
    <p:extLst>
      <p:ext uri="{BB962C8B-B14F-4D97-AF65-F5344CB8AC3E}">
        <p14:creationId xmlns:p14="http://schemas.microsoft.com/office/powerpoint/2010/main" val="2364631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dgm">
  <p:cSld name="Rubrik och diagram eller organisationsschema">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a:t>Klicka här för att ändra format</a:t>
            </a:r>
          </a:p>
        </p:txBody>
      </p:sp>
      <p:sp>
        <p:nvSpPr>
          <p:cNvPr id="3" name="Platshållare för SmartArt 2"/>
          <p:cNvSpPr>
            <a:spLocks noGrp="1"/>
          </p:cNvSpPr>
          <p:nvPr>
            <p:ph type="dgm" idx="1"/>
          </p:nvPr>
        </p:nvSpPr>
        <p:spPr>
          <a:xfrm>
            <a:off x="609600" y="1600201"/>
            <a:ext cx="10972800" cy="4525963"/>
          </a:xfrm>
        </p:spPr>
        <p:txBody>
          <a:bodyPr rtlCol="0">
            <a:normAutofit/>
          </a:bodyPr>
          <a:lstStyle/>
          <a:p>
            <a:pPr lvl="0"/>
            <a:endParaRPr lang="sv-SE" noProof="0"/>
          </a:p>
        </p:txBody>
      </p:sp>
      <p:sp>
        <p:nvSpPr>
          <p:cNvPr id="4" name="Date Placeholder 3">
            <a:extLst>
              <a:ext uri="{FF2B5EF4-FFF2-40B4-BE49-F238E27FC236}">
                <a16:creationId xmlns:a16="http://schemas.microsoft.com/office/drawing/2014/main" id="{B9EC4D4A-E70C-41BF-B1A6-27591784D33C}"/>
              </a:ext>
            </a:extLst>
          </p:cNvPr>
          <p:cNvSpPr>
            <a:spLocks noGrp="1"/>
          </p:cNvSpPr>
          <p:nvPr>
            <p:ph type="dt" sz="half" idx="10"/>
          </p:nvPr>
        </p:nvSpPr>
        <p:spPr/>
        <p:txBody>
          <a:bodyPr/>
          <a:lstStyle>
            <a:lvl1pPr>
              <a:defRPr/>
            </a:lvl1pPr>
          </a:lstStyle>
          <a:p>
            <a:pPr>
              <a:defRPr/>
            </a:pPr>
            <a:endParaRPr lang="sv-SE"/>
          </a:p>
        </p:txBody>
      </p:sp>
      <p:sp>
        <p:nvSpPr>
          <p:cNvPr id="5" name="Footer Placeholder 4">
            <a:extLst>
              <a:ext uri="{FF2B5EF4-FFF2-40B4-BE49-F238E27FC236}">
                <a16:creationId xmlns:a16="http://schemas.microsoft.com/office/drawing/2014/main" id="{E934340A-E205-4700-B643-1BB14A79ED9E}"/>
              </a:ext>
            </a:extLst>
          </p:cNvPr>
          <p:cNvSpPr>
            <a:spLocks noGrp="1"/>
          </p:cNvSpPr>
          <p:nvPr>
            <p:ph type="ftr" sz="quarter" idx="11"/>
          </p:nvPr>
        </p:nvSpPr>
        <p:spPr/>
        <p:txBody>
          <a:bodyPr/>
          <a:lstStyle>
            <a:lvl1pPr>
              <a:defRPr/>
            </a:lvl1pPr>
          </a:lstStyle>
          <a:p>
            <a:pPr>
              <a:defRPr/>
            </a:pPr>
            <a:endParaRPr lang="sv-SE"/>
          </a:p>
        </p:txBody>
      </p:sp>
      <p:sp>
        <p:nvSpPr>
          <p:cNvPr id="6" name="Slide Number Placeholder 5">
            <a:extLst>
              <a:ext uri="{FF2B5EF4-FFF2-40B4-BE49-F238E27FC236}">
                <a16:creationId xmlns:a16="http://schemas.microsoft.com/office/drawing/2014/main" id="{3F97B809-D689-42B7-96D9-D7ED285A6B5D}"/>
              </a:ext>
            </a:extLst>
          </p:cNvPr>
          <p:cNvSpPr>
            <a:spLocks noGrp="1"/>
          </p:cNvSpPr>
          <p:nvPr>
            <p:ph type="sldNum" sz="quarter" idx="12"/>
          </p:nvPr>
        </p:nvSpPr>
        <p:spPr/>
        <p:txBody>
          <a:bodyPr/>
          <a:lstStyle>
            <a:lvl1pPr>
              <a:defRPr/>
            </a:lvl1pPr>
          </a:lstStyle>
          <a:p>
            <a:pPr>
              <a:defRPr/>
            </a:pPr>
            <a:fld id="{5932E647-6258-42DC-AA3E-095874D00DE1}" type="slidenum">
              <a:rPr lang="sv-SE" altLang="sv-SE"/>
              <a:pPr>
                <a:defRPr/>
              </a:pPr>
              <a:t>‹#›</a:t>
            </a:fld>
            <a:endParaRPr lang="sv-SE" altLang="sv-SE"/>
          </a:p>
        </p:txBody>
      </p:sp>
    </p:spTree>
    <p:extLst>
      <p:ext uri="{BB962C8B-B14F-4D97-AF65-F5344CB8AC3E}">
        <p14:creationId xmlns:p14="http://schemas.microsoft.com/office/powerpoint/2010/main" val="219411479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1ECBAF3-EC1E-4CF4-BB98-F520F74FA881}"/>
              </a:ext>
            </a:extLst>
          </p:cNvPr>
          <p:cNvPicPr>
            <a:picLocks noChangeAspect="1"/>
          </p:cNvPicPr>
          <p:nvPr userDrawn="1"/>
        </p:nvPicPr>
        <p:blipFill>
          <a:blip r:embed="rId2">
            <a:extLst>
              <a:ext uri="{28A0092B-C50C-407E-A947-70E740481C1C}">
                <a14:useLocalDpi xmlns:a14="http://schemas.microsoft.com/office/drawing/2010/main" val="0"/>
              </a:ext>
            </a:extLst>
          </a:blip>
          <a:srcRect l="10097" r="71786"/>
          <a:stretch>
            <a:fillRect/>
          </a:stretch>
        </p:blipFill>
        <p:spPr bwMode="auto">
          <a:xfrm>
            <a:off x="11472334" y="6353175"/>
            <a:ext cx="455084"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1801" y="332656"/>
            <a:ext cx="11425767" cy="575394"/>
          </a:xfrm>
        </p:spPr>
        <p:txBody>
          <a:bodyPr lIns="0" rIns="0"/>
          <a:lstStyle>
            <a:lvl1pPr>
              <a:defRPr>
                <a:solidFill>
                  <a:srgbClr val="F7941E"/>
                </a:solidFill>
              </a:defRPr>
            </a:lvl1pPr>
          </a:lstStyle>
          <a:p>
            <a:r>
              <a:rPr lang="en-AU"/>
              <a:t>Click to edit Master title style</a:t>
            </a:r>
            <a:endParaRPr lang="en-US"/>
          </a:p>
        </p:txBody>
      </p:sp>
      <p:sp>
        <p:nvSpPr>
          <p:cNvPr id="3" name="Content Placeholder 2"/>
          <p:cNvSpPr>
            <a:spLocks noGrp="1"/>
          </p:cNvSpPr>
          <p:nvPr>
            <p:ph idx="1"/>
          </p:nvPr>
        </p:nvSpPr>
        <p:spPr>
          <a:xfrm>
            <a:off x="431801" y="1196752"/>
            <a:ext cx="11425767" cy="5040560"/>
          </a:xfrm>
        </p:spPr>
        <p:txBody>
          <a:bodyPr lIns="0" rIns="0"/>
          <a:lstStyle>
            <a:lvl1pPr marL="136922" indent="-136922">
              <a:buFont typeface="Wingdings" pitchFamily="2" charset="2"/>
              <a:buChar char="§"/>
              <a:defRPr sz="1200"/>
            </a:lvl1pPr>
            <a:lvl2pPr marL="339329" indent="-138113">
              <a:buFont typeface="Wingdings" pitchFamily="2" charset="2"/>
              <a:buChar char="§"/>
              <a:defRPr sz="1200"/>
            </a:lvl2pPr>
            <a:lvl3pPr marL="540544" indent="-136922">
              <a:buFont typeface="Wingdings" pitchFamily="2" charset="2"/>
              <a:buChar char="§"/>
              <a:defRPr sz="1200"/>
            </a:lvl3pPr>
            <a:lvl4pPr marL="741760" indent="-136922">
              <a:buFont typeface="Wingdings" pitchFamily="2" charset="2"/>
              <a:buChar char="§"/>
              <a:defRPr sz="1200"/>
            </a:lvl4pPr>
            <a:lvl5pPr marL="944166" indent="-136922">
              <a:buFont typeface="Wingdings" pitchFamily="2" charset="2"/>
              <a:buChar char="§"/>
              <a:defRPr sz="12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463606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6197600" y="1600200"/>
            <a:ext cx="5384800" cy="21859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6197600" y="3938589"/>
            <a:ext cx="5384800" cy="21875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4">
            <a:extLst>
              <a:ext uri="{FF2B5EF4-FFF2-40B4-BE49-F238E27FC236}">
                <a16:creationId xmlns:a16="http://schemas.microsoft.com/office/drawing/2014/main" id="{6EBA2C29-7547-449F-BEB3-56CEDDCAA853}"/>
              </a:ext>
            </a:extLst>
          </p:cNvPr>
          <p:cNvSpPr>
            <a:spLocks noGrp="1" noChangeArrowheads="1"/>
          </p:cNvSpPr>
          <p:nvPr>
            <p:ph type="dt" sz="half" idx="10"/>
          </p:nvPr>
        </p:nvSpPr>
        <p:spPr/>
        <p:txBody>
          <a:bodyPr/>
          <a:lstStyle>
            <a:lvl1pPr>
              <a:defRPr/>
            </a:lvl1pPr>
          </a:lstStyle>
          <a:p>
            <a:pPr>
              <a:defRPr/>
            </a:pPr>
            <a:endParaRPr lang="sv-SE"/>
          </a:p>
        </p:txBody>
      </p:sp>
      <p:sp>
        <p:nvSpPr>
          <p:cNvPr id="7" name="Rectangle 5">
            <a:extLst>
              <a:ext uri="{FF2B5EF4-FFF2-40B4-BE49-F238E27FC236}">
                <a16:creationId xmlns:a16="http://schemas.microsoft.com/office/drawing/2014/main" id="{EE644C95-81D5-4E72-B36C-372C995333E0}"/>
              </a:ext>
            </a:extLst>
          </p:cNvPr>
          <p:cNvSpPr>
            <a:spLocks noGrp="1" noChangeArrowheads="1"/>
          </p:cNvSpPr>
          <p:nvPr>
            <p:ph type="ftr" sz="quarter" idx="11"/>
          </p:nvPr>
        </p:nvSpPr>
        <p:spPr/>
        <p:txBody>
          <a:bodyPr/>
          <a:lstStyle>
            <a:lvl1pPr>
              <a:defRPr/>
            </a:lvl1pPr>
          </a:lstStyle>
          <a:p>
            <a:pPr>
              <a:defRPr/>
            </a:pPr>
            <a:endParaRPr lang="sv-SE"/>
          </a:p>
        </p:txBody>
      </p:sp>
      <p:sp>
        <p:nvSpPr>
          <p:cNvPr id="8" name="Rectangle 6">
            <a:extLst>
              <a:ext uri="{FF2B5EF4-FFF2-40B4-BE49-F238E27FC236}">
                <a16:creationId xmlns:a16="http://schemas.microsoft.com/office/drawing/2014/main" id="{05FE684E-7236-4E28-8F4B-72A93FA63B22}"/>
              </a:ext>
            </a:extLst>
          </p:cNvPr>
          <p:cNvSpPr>
            <a:spLocks noGrp="1" noChangeArrowheads="1"/>
          </p:cNvSpPr>
          <p:nvPr>
            <p:ph type="sldNum" sz="quarter" idx="12"/>
          </p:nvPr>
        </p:nvSpPr>
        <p:spPr/>
        <p:txBody>
          <a:bodyPr/>
          <a:lstStyle>
            <a:lvl1pPr>
              <a:defRPr/>
            </a:lvl1pPr>
          </a:lstStyle>
          <a:p>
            <a:pPr>
              <a:defRPr/>
            </a:pPr>
            <a:fld id="{644CF298-4935-4E65-A48A-541DBCBBBDCE}" type="slidenum">
              <a:rPr lang="sv-SE" altLang="sv-SE"/>
              <a:pPr>
                <a:defRPr/>
              </a:pPr>
              <a:t>‹#›</a:t>
            </a:fld>
            <a:endParaRPr lang="sv-SE" altLang="sv-SE"/>
          </a:p>
        </p:txBody>
      </p:sp>
    </p:spTree>
    <p:extLst>
      <p:ext uri="{BB962C8B-B14F-4D97-AF65-F5344CB8AC3E}">
        <p14:creationId xmlns:p14="http://schemas.microsoft.com/office/powerpoint/2010/main" val="189920114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EDFD413-49FB-47A8-ABEE-60B17C8CC7C2}"/>
              </a:ext>
            </a:extLst>
          </p:cNvPr>
          <p:cNvSpPr>
            <a:spLocks noGrp="1"/>
          </p:cNvSpPr>
          <p:nvPr>
            <p:ph type="dt" sz="half" idx="10"/>
          </p:nvPr>
        </p:nvSpPr>
        <p:spPr/>
        <p:txBody>
          <a:bodyPr/>
          <a:lstStyle/>
          <a:p>
            <a:fld id="{16275F68-CADD-4EB4-B6D9-CE7B4BC29602}" type="datetimeFigureOut">
              <a:rPr lang="sv-SE" smtClean="0"/>
              <a:t>2023-10-05</a:t>
            </a:fld>
            <a:endParaRPr lang="sv-SE"/>
          </a:p>
        </p:txBody>
      </p:sp>
      <p:sp>
        <p:nvSpPr>
          <p:cNvPr id="3" name="Platshållare för sidfot 2">
            <a:extLst>
              <a:ext uri="{FF2B5EF4-FFF2-40B4-BE49-F238E27FC236}">
                <a16:creationId xmlns:a16="http://schemas.microsoft.com/office/drawing/2014/main" id="{B3A6162D-ACD9-4F4E-A31E-867FD6FC52F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FA38228-A5AA-48F4-A723-258F1D6F8643}"/>
              </a:ext>
            </a:extLst>
          </p:cNvPr>
          <p:cNvSpPr>
            <a:spLocks noGrp="1"/>
          </p:cNvSpPr>
          <p:nvPr>
            <p:ph type="sldNum" sz="quarter" idx="12"/>
          </p:nvPr>
        </p:nvSpPr>
        <p:spPr/>
        <p:txBody>
          <a:bodyPr/>
          <a:lstStyle/>
          <a:p>
            <a:fld id="{38349375-BAFC-43E9-B996-993EE7EE906B}" type="slidenum">
              <a:rPr lang="sv-SE" smtClean="0"/>
              <a:t>‹#›</a:t>
            </a:fld>
            <a:endParaRPr lang="sv-SE"/>
          </a:p>
        </p:txBody>
      </p:sp>
    </p:spTree>
    <p:extLst>
      <p:ext uri="{BB962C8B-B14F-4D97-AF65-F5344CB8AC3E}">
        <p14:creationId xmlns:p14="http://schemas.microsoft.com/office/powerpoint/2010/main" val="3128758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030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a:xfrm>
            <a:off x="838200" y="570865"/>
            <a:ext cx="10515600" cy="1325563"/>
          </a:xfrm>
        </p:spPr>
        <p:txBody>
          <a:bodyPr/>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2069465"/>
            <a:ext cx="10515600" cy="4326404"/>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43771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1800">
                <a:solidFill>
                  <a:schemeClr val="tx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9969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med två listo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2560957" y="1261642"/>
            <a:ext cx="7071182" cy="976277"/>
          </a:xfrm>
          <a:prstGeom prst="rect">
            <a:avLst/>
          </a:prstGeom>
        </p:spPr>
        <p:txBody>
          <a:bodyPr anchor="ctr"/>
          <a:lstStyle>
            <a:lvl1pPr algn="ctr">
              <a:defRPr sz="2800">
                <a:solidFill>
                  <a:schemeClr val="bg1"/>
                </a:solidFill>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6388705" y="1993680"/>
            <a:ext cx="4200931" cy="2870200"/>
          </a:xfrm>
          <a:prstGeom prst="rect">
            <a:avLst/>
          </a:prstGeom>
        </p:spPr>
        <p:txBody>
          <a:bodyPr anchor="ctr"/>
          <a:lstStyle>
            <a:lvl1pPr marL="285750" indent="-285750" algn="l">
              <a:buFont typeface="Arial" panose="020B0604020202020204" pitchFamily="34" charset="0"/>
              <a:buNone/>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
        <p:nvSpPr>
          <p:cNvPr id="4" name="Platshållare för text 12">
            <a:extLst>
              <a:ext uri="{FF2B5EF4-FFF2-40B4-BE49-F238E27FC236}">
                <a16:creationId xmlns:a16="http://schemas.microsoft.com/office/drawing/2014/main" id="{E73072BA-434C-4EEB-9D30-BF583F7C917A}"/>
              </a:ext>
            </a:extLst>
          </p:cNvPr>
          <p:cNvSpPr>
            <a:spLocks noGrp="1"/>
          </p:cNvSpPr>
          <p:nvPr>
            <p:ph type="body" sz="quarter" idx="12"/>
          </p:nvPr>
        </p:nvSpPr>
        <p:spPr>
          <a:xfrm>
            <a:off x="1604991" y="1992465"/>
            <a:ext cx="4200931" cy="2870200"/>
          </a:xfrm>
          <a:prstGeom prst="rect">
            <a:avLst/>
          </a:prstGeom>
        </p:spPr>
        <p:txBody>
          <a:bodyPr anchor="ctr"/>
          <a:lstStyle>
            <a:lvl1pPr marL="285750" indent="-285750" algn="r">
              <a:buFont typeface="Arial" panose="020B0604020202020204" pitchFamily="34" charset="0"/>
              <a:buNone/>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3579567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C1543-0DBB-4055-9769-E2ADC31C2AD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906517-40CE-40CE-A546-3C3DBA188D2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CC2069C-9C0E-43BE-9839-BD3326A8D5F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41863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2_Rubrikbild">
    <p:spTree>
      <p:nvGrpSpPr>
        <p:cNvPr id="1" name=""/>
        <p:cNvGrpSpPr/>
        <p:nvPr/>
      </p:nvGrpSpPr>
      <p:grpSpPr>
        <a:xfrm>
          <a:off x="0" y="0"/>
          <a:ext cx="0" cy="0"/>
          <a:chOff x="0" y="0"/>
          <a:chExt cx="0" cy="0"/>
        </a:xfrm>
      </p:grpSpPr>
      <p:sp>
        <p:nvSpPr>
          <p:cNvPr id="236" name="Diabilds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340706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m bild för ikoner etc">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337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Rubrik med två sektion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C1543-0DBB-4055-9769-E2ADC31C2AD0}"/>
              </a:ext>
            </a:extLst>
          </p:cNvPr>
          <p:cNvSpPr>
            <a:spLocks noGrp="1"/>
          </p:cNvSpPr>
          <p:nvPr>
            <p:ph type="title"/>
          </p:nvPr>
        </p:nvSpPr>
        <p:spPr>
          <a:xfrm>
            <a:off x="848794" y="563245"/>
            <a:ext cx="10516768" cy="1325563"/>
          </a:xfrm>
        </p:spPr>
        <p:txBody>
          <a:bodyPr/>
          <a:lstStyle>
            <a:lvl1pPr>
              <a:defRPr sz="2400">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906517-40CE-40CE-A546-3C3DBA188D2A}"/>
              </a:ext>
            </a:extLst>
          </p:cNvPr>
          <p:cNvSpPr>
            <a:spLocks noGrp="1"/>
          </p:cNvSpPr>
          <p:nvPr>
            <p:ph sz="half" idx="1"/>
          </p:nvPr>
        </p:nvSpPr>
        <p:spPr>
          <a:xfrm>
            <a:off x="859168" y="2061845"/>
            <a:ext cx="5277745"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CC2069C-9C0E-43BE-9839-BD3326A8D5FE}"/>
              </a:ext>
            </a:extLst>
          </p:cNvPr>
          <p:cNvSpPr>
            <a:spLocks noGrp="1"/>
          </p:cNvSpPr>
          <p:nvPr>
            <p:ph sz="half" idx="2"/>
          </p:nvPr>
        </p:nvSpPr>
        <p:spPr>
          <a:xfrm>
            <a:off x="6228966" y="2061845"/>
            <a:ext cx="514887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943027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3E33A-AF24-4893-B059-2829C029F34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B86EF89-B229-4EB4-A96F-D79CD225B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0D82A2F-2251-4CC9-8ADF-389B4F97BFC5}"/>
              </a:ext>
            </a:extLst>
          </p:cNvPr>
          <p:cNvSpPr>
            <a:spLocks noGrp="1"/>
          </p:cNvSpPr>
          <p:nvPr>
            <p:ph type="dt" sz="half" idx="10"/>
          </p:nvPr>
        </p:nvSpPr>
        <p:spPr/>
        <p:txBody>
          <a:bodyPr/>
          <a:lstStyle/>
          <a:p>
            <a:fld id="{ECEDB045-795C-4E77-936C-279FFCD63690}" type="datetime1">
              <a:rPr lang="sv-SE" smtClean="0"/>
              <a:t>2023-10-05</a:t>
            </a:fld>
            <a:endParaRPr lang="sv-SE"/>
          </a:p>
        </p:txBody>
      </p:sp>
      <p:sp>
        <p:nvSpPr>
          <p:cNvPr id="5" name="Platshållare för sidfot 4">
            <a:extLst>
              <a:ext uri="{FF2B5EF4-FFF2-40B4-BE49-F238E27FC236}">
                <a16:creationId xmlns:a16="http://schemas.microsoft.com/office/drawing/2014/main" id="{2876B5A0-1312-4133-87B5-A8E7034C07E2}"/>
              </a:ext>
            </a:extLst>
          </p:cNvPr>
          <p:cNvSpPr>
            <a:spLocks noGrp="1"/>
          </p:cNvSpPr>
          <p:nvPr>
            <p:ph type="ftr" sz="quarter" idx="11"/>
          </p:nvPr>
        </p:nvSpPr>
        <p:spPr/>
        <p:txBody>
          <a:bodyPr/>
          <a:lstStyle/>
          <a:p>
            <a:r>
              <a:rPr lang="sv-SE"/>
              <a:t>2023-06-30 OFO Mellansverige </a:t>
            </a:r>
          </a:p>
        </p:txBody>
      </p:sp>
      <p:sp>
        <p:nvSpPr>
          <p:cNvPr id="6" name="Platshållare för bildnummer 5">
            <a:extLst>
              <a:ext uri="{FF2B5EF4-FFF2-40B4-BE49-F238E27FC236}">
                <a16:creationId xmlns:a16="http://schemas.microsoft.com/office/drawing/2014/main" id="{9031E577-22F4-49D1-AD86-4CCCD66960A0}"/>
              </a:ext>
            </a:extLst>
          </p:cNvPr>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454967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04C197-DB90-4308-969F-891D3BF7DA6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D02DAF8-5C68-49F3-A8C9-AB9405C8553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0B77A7A-C656-4277-A356-9F533A53EC0D}"/>
              </a:ext>
            </a:extLst>
          </p:cNvPr>
          <p:cNvSpPr>
            <a:spLocks noGrp="1"/>
          </p:cNvSpPr>
          <p:nvPr>
            <p:ph type="dt" sz="half" idx="10"/>
          </p:nvPr>
        </p:nvSpPr>
        <p:spPr/>
        <p:txBody>
          <a:bodyPr/>
          <a:lstStyle/>
          <a:p>
            <a:fld id="{FC6A5EEB-07B0-4CB0-A9D7-C112D5919929}" type="datetime1">
              <a:rPr lang="sv-SE" smtClean="0"/>
              <a:t>2023-10-05</a:t>
            </a:fld>
            <a:endParaRPr lang="sv-SE"/>
          </a:p>
        </p:txBody>
      </p:sp>
      <p:sp>
        <p:nvSpPr>
          <p:cNvPr id="5" name="Platshållare för sidfot 4">
            <a:extLst>
              <a:ext uri="{FF2B5EF4-FFF2-40B4-BE49-F238E27FC236}">
                <a16:creationId xmlns:a16="http://schemas.microsoft.com/office/drawing/2014/main" id="{1C01A37E-39EA-486A-81C8-5A4C21901197}"/>
              </a:ext>
            </a:extLst>
          </p:cNvPr>
          <p:cNvSpPr>
            <a:spLocks noGrp="1"/>
          </p:cNvSpPr>
          <p:nvPr>
            <p:ph type="ftr" sz="quarter" idx="11"/>
          </p:nvPr>
        </p:nvSpPr>
        <p:spPr/>
        <p:txBody>
          <a:bodyPr/>
          <a:lstStyle/>
          <a:p>
            <a:r>
              <a:rPr lang="sv-SE"/>
              <a:t>2023-06-30 OFO Mellansverige </a:t>
            </a:r>
          </a:p>
        </p:txBody>
      </p:sp>
      <p:sp>
        <p:nvSpPr>
          <p:cNvPr id="6" name="Platshållare för bildnummer 5">
            <a:extLst>
              <a:ext uri="{FF2B5EF4-FFF2-40B4-BE49-F238E27FC236}">
                <a16:creationId xmlns:a16="http://schemas.microsoft.com/office/drawing/2014/main" id="{1143AA14-B1E3-45C9-B210-6081F9FB9F06}"/>
              </a:ext>
            </a:extLst>
          </p:cNvPr>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4118194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B4A6F5-A74A-4C03-9DB9-C398A403135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7158107-C51B-4397-A316-793451225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84F7781-45BE-481F-A79D-1B0DAD25920F}"/>
              </a:ext>
            </a:extLst>
          </p:cNvPr>
          <p:cNvSpPr>
            <a:spLocks noGrp="1"/>
          </p:cNvSpPr>
          <p:nvPr>
            <p:ph type="dt" sz="half" idx="10"/>
          </p:nvPr>
        </p:nvSpPr>
        <p:spPr/>
        <p:txBody>
          <a:bodyPr/>
          <a:lstStyle/>
          <a:p>
            <a:fld id="{D79F2803-02B2-4A20-A72F-FD1C7CC7208A}" type="datetime1">
              <a:rPr lang="sv-SE" smtClean="0"/>
              <a:t>2023-10-05</a:t>
            </a:fld>
            <a:endParaRPr lang="sv-SE"/>
          </a:p>
        </p:txBody>
      </p:sp>
      <p:sp>
        <p:nvSpPr>
          <p:cNvPr id="5" name="Platshållare för sidfot 4">
            <a:extLst>
              <a:ext uri="{FF2B5EF4-FFF2-40B4-BE49-F238E27FC236}">
                <a16:creationId xmlns:a16="http://schemas.microsoft.com/office/drawing/2014/main" id="{6E3B7F47-0236-4B9D-9DE2-53212386B23D}"/>
              </a:ext>
            </a:extLst>
          </p:cNvPr>
          <p:cNvSpPr>
            <a:spLocks noGrp="1"/>
          </p:cNvSpPr>
          <p:nvPr>
            <p:ph type="ftr" sz="quarter" idx="11"/>
          </p:nvPr>
        </p:nvSpPr>
        <p:spPr/>
        <p:txBody>
          <a:bodyPr/>
          <a:lstStyle/>
          <a:p>
            <a:r>
              <a:rPr lang="sv-SE"/>
              <a:t>2023-06-30 OFO Mellansverige </a:t>
            </a:r>
          </a:p>
        </p:txBody>
      </p:sp>
      <p:sp>
        <p:nvSpPr>
          <p:cNvPr id="6" name="Platshållare för bildnummer 5">
            <a:extLst>
              <a:ext uri="{FF2B5EF4-FFF2-40B4-BE49-F238E27FC236}">
                <a16:creationId xmlns:a16="http://schemas.microsoft.com/office/drawing/2014/main" id="{7A42359A-CF8A-449C-9398-2516FAD3EEAB}"/>
              </a:ext>
            </a:extLst>
          </p:cNvPr>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2332980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3BB247-EBA4-4537-AE98-3F0EED94A9A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16BE6C1-BEF5-42F1-888D-98E1273504D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A408393-4BBF-49F7-BF44-C36A8D57CCF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D8E5F6F-DF00-4A3C-9C37-171FFB0435E8}"/>
              </a:ext>
            </a:extLst>
          </p:cNvPr>
          <p:cNvSpPr>
            <a:spLocks noGrp="1"/>
          </p:cNvSpPr>
          <p:nvPr>
            <p:ph type="dt" sz="half" idx="10"/>
          </p:nvPr>
        </p:nvSpPr>
        <p:spPr/>
        <p:txBody>
          <a:bodyPr/>
          <a:lstStyle/>
          <a:p>
            <a:fld id="{FC884796-2980-4DEF-9882-529B6B58A7A8}" type="datetime1">
              <a:rPr lang="sv-SE" smtClean="0"/>
              <a:t>2023-10-05</a:t>
            </a:fld>
            <a:endParaRPr lang="sv-SE"/>
          </a:p>
        </p:txBody>
      </p:sp>
      <p:sp>
        <p:nvSpPr>
          <p:cNvPr id="6" name="Platshållare för sidfot 5">
            <a:extLst>
              <a:ext uri="{FF2B5EF4-FFF2-40B4-BE49-F238E27FC236}">
                <a16:creationId xmlns:a16="http://schemas.microsoft.com/office/drawing/2014/main" id="{A1E8FA73-06BE-4399-B593-145FA5BB9654}"/>
              </a:ext>
            </a:extLst>
          </p:cNvPr>
          <p:cNvSpPr>
            <a:spLocks noGrp="1"/>
          </p:cNvSpPr>
          <p:nvPr>
            <p:ph type="ftr" sz="quarter" idx="11"/>
          </p:nvPr>
        </p:nvSpPr>
        <p:spPr/>
        <p:txBody>
          <a:bodyPr/>
          <a:lstStyle/>
          <a:p>
            <a:r>
              <a:rPr lang="sv-SE"/>
              <a:t>2023-06-30 OFO Mellansverige </a:t>
            </a:r>
          </a:p>
        </p:txBody>
      </p:sp>
      <p:sp>
        <p:nvSpPr>
          <p:cNvPr id="7" name="Platshållare för bildnummer 6">
            <a:extLst>
              <a:ext uri="{FF2B5EF4-FFF2-40B4-BE49-F238E27FC236}">
                <a16:creationId xmlns:a16="http://schemas.microsoft.com/office/drawing/2014/main" id="{4C901E0C-ACC2-4487-8D2E-7971D04161AD}"/>
              </a:ext>
            </a:extLst>
          </p:cNvPr>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911882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79CF74-EEF0-4A0B-A924-8C18226043C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0D689A6-51F9-4D98-AC78-5A5E4D0FF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24EA322-245F-44B6-BD97-773E7FD7A4E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057A8C7-2874-4124-9799-2AB9818317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1E2D587-0F73-4CA4-A301-56A49F72D4A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4EDC2DD-4C4C-4F17-A358-26C332D31A3B}"/>
              </a:ext>
            </a:extLst>
          </p:cNvPr>
          <p:cNvSpPr>
            <a:spLocks noGrp="1"/>
          </p:cNvSpPr>
          <p:nvPr>
            <p:ph type="dt" sz="half" idx="10"/>
          </p:nvPr>
        </p:nvSpPr>
        <p:spPr/>
        <p:txBody>
          <a:bodyPr/>
          <a:lstStyle/>
          <a:p>
            <a:fld id="{56E888E1-39DE-4F9B-9933-15F327BC9073}" type="datetime1">
              <a:rPr lang="sv-SE" smtClean="0"/>
              <a:t>2023-10-05</a:t>
            </a:fld>
            <a:endParaRPr lang="sv-SE"/>
          </a:p>
        </p:txBody>
      </p:sp>
      <p:sp>
        <p:nvSpPr>
          <p:cNvPr id="8" name="Platshållare för sidfot 7">
            <a:extLst>
              <a:ext uri="{FF2B5EF4-FFF2-40B4-BE49-F238E27FC236}">
                <a16:creationId xmlns:a16="http://schemas.microsoft.com/office/drawing/2014/main" id="{9243D22D-5677-4EAA-83F3-73B1AEA9D8F5}"/>
              </a:ext>
            </a:extLst>
          </p:cNvPr>
          <p:cNvSpPr>
            <a:spLocks noGrp="1"/>
          </p:cNvSpPr>
          <p:nvPr>
            <p:ph type="ftr" sz="quarter" idx="11"/>
          </p:nvPr>
        </p:nvSpPr>
        <p:spPr/>
        <p:txBody>
          <a:bodyPr/>
          <a:lstStyle/>
          <a:p>
            <a:r>
              <a:rPr lang="sv-SE"/>
              <a:t>2023-06-30 OFO Mellansverige </a:t>
            </a:r>
          </a:p>
        </p:txBody>
      </p:sp>
      <p:sp>
        <p:nvSpPr>
          <p:cNvPr id="9" name="Platshållare för bildnummer 8">
            <a:extLst>
              <a:ext uri="{FF2B5EF4-FFF2-40B4-BE49-F238E27FC236}">
                <a16:creationId xmlns:a16="http://schemas.microsoft.com/office/drawing/2014/main" id="{C0CED26A-1836-43BC-B4E5-76FB6FD412A1}"/>
              </a:ext>
            </a:extLst>
          </p:cNvPr>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2919696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E1C372-477D-4025-BB9F-B4BE427FD46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8C67209-B59E-4361-B9E5-9269C3DED1AE}"/>
              </a:ext>
            </a:extLst>
          </p:cNvPr>
          <p:cNvSpPr>
            <a:spLocks noGrp="1"/>
          </p:cNvSpPr>
          <p:nvPr>
            <p:ph type="dt" sz="half" idx="10"/>
          </p:nvPr>
        </p:nvSpPr>
        <p:spPr/>
        <p:txBody>
          <a:bodyPr/>
          <a:lstStyle/>
          <a:p>
            <a:fld id="{A14E2CD3-057C-4398-A0B0-CF9E83BF9236}" type="datetime1">
              <a:rPr lang="sv-SE" smtClean="0"/>
              <a:t>2023-10-05</a:t>
            </a:fld>
            <a:endParaRPr lang="sv-SE"/>
          </a:p>
        </p:txBody>
      </p:sp>
      <p:sp>
        <p:nvSpPr>
          <p:cNvPr id="4" name="Platshållare för sidfot 3">
            <a:extLst>
              <a:ext uri="{FF2B5EF4-FFF2-40B4-BE49-F238E27FC236}">
                <a16:creationId xmlns:a16="http://schemas.microsoft.com/office/drawing/2014/main" id="{F2277D95-4372-4929-894C-7510962B183E}"/>
              </a:ext>
            </a:extLst>
          </p:cNvPr>
          <p:cNvSpPr>
            <a:spLocks noGrp="1"/>
          </p:cNvSpPr>
          <p:nvPr>
            <p:ph type="ftr" sz="quarter" idx="11"/>
          </p:nvPr>
        </p:nvSpPr>
        <p:spPr/>
        <p:txBody>
          <a:bodyPr/>
          <a:lstStyle/>
          <a:p>
            <a:r>
              <a:rPr lang="sv-SE"/>
              <a:t>2023-06-30 OFO Mellansverige </a:t>
            </a:r>
          </a:p>
        </p:txBody>
      </p:sp>
      <p:sp>
        <p:nvSpPr>
          <p:cNvPr id="5" name="Platshållare för bildnummer 4">
            <a:extLst>
              <a:ext uri="{FF2B5EF4-FFF2-40B4-BE49-F238E27FC236}">
                <a16:creationId xmlns:a16="http://schemas.microsoft.com/office/drawing/2014/main" id="{1F452B4E-91F1-4A8A-8424-FDEEA57BBCCA}"/>
              </a:ext>
            </a:extLst>
          </p:cNvPr>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249836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ktionsbild">
    <p:spTree>
      <p:nvGrpSpPr>
        <p:cNvPr id="1" name=""/>
        <p:cNvGrpSpPr/>
        <p:nvPr/>
      </p:nvGrpSpPr>
      <p:grpSpPr>
        <a:xfrm>
          <a:off x="0" y="0"/>
          <a:ext cx="0" cy="0"/>
          <a:chOff x="0" y="0"/>
          <a:chExt cx="0" cy="0"/>
        </a:xfrm>
      </p:grpSpPr>
      <p:sp>
        <p:nvSpPr>
          <p:cNvPr id="8" name="Flödesschema: Koppling 7">
            <a:extLst>
              <a:ext uri="{FF2B5EF4-FFF2-40B4-BE49-F238E27FC236}">
                <a16:creationId xmlns:a16="http://schemas.microsoft.com/office/drawing/2014/main" id="{61D23A8A-B5FF-423C-A016-107D96590B6C}"/>
              </a:ext>
            </a:extLst>
          </p:cNvPr>
          <p:cNvSpPr/>
          <p:nvPr userDrawn="1"/>
        </p:nvSpPr>
        <p:spPr>
          <a:xfrm>
            <a:off x="4150946" y="1249447"/>
            <a:ext cx="6305324" cy="2833942"/>
          </a:xfrm>
          <a:prstGeom prst="flowChartConnector">
            <a:avLst/>
          </a:prstGeom>
          <a:solidFill>
            <a:srgbClr val="1C2C50"/>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200">
              <a:latin typeface="+mj-lt"/>
            </a:endParaRPr>
          </a:p>
        </p:txBody>
      </p:sp>
      <p:pic>
        <p:nvPicPr>
          <p:cNvPr id="9" name="Bildobjekt 8">
            <a:extLst>
              <a:ext uri="{FF2B5EF4-FFF2-40B4-BE49-F238E27FC236}">
                <a16:creationId xmlns:a16="http://schemas.microsoft.com/office/drawing/2014/main" id="{38D1E75C-BAE9-4B04-8CF8-3CF338A79A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3" name="Platshållare för text 2">
            <a:extLst>
              <a:ext uri="{FF2B5EF4-FFF2-40B4-BE49-F238E27FC236}">
                <a16:creationId xmlns:a16="http://schemas.microsoft.com/office/drawing/2014/main" id="{58052806-EBD4-45EB-AD24-7FFA26D8DB20}"/>
              </a:ext>
            </a:extLst>
          </p:cNvPr>
          <p:cNvSpPr>
            <a:spLocks noGrp="1"/>
          </p:cNvSpPr>
          <p:nvPr>
            <p:ph type="body" sz="quarter" idx="10" hasCustomPrompt="1"/>
          </p:nvPr>
        </p:nvSpPr>
        <p:spPr>
          <a:xfrm>
            <a:off x="4882447" y="2105907"/>
            <a:ext cx="4814710" cy="914400"/>
          </a:xfrm>
          <a:prstGeom prst="rect">
            <a:avLst/>
          </a:prstGeom>
        </p:spPr>
        <p:txBody>
          <a:bodyPr/>
          <a:lstStyle>
            <a:lvl1pPr algn="ctr">
              <a:buNone/>
              <a:defRPr sz="3200">
                <a:solidFill>
                  <a:schemeClr val="bg1"/>
                </a:solidFill>
              </a:defRPr>
            </a:lvl1pPr>
            <a:lvl2pPr>
              <a:buNone/>
              <a:defRPr sz="2800">
                <a:solidFill>
                  <a:schemeClr val="bg1"/>
                </a:solidFill>
              </a:defRPr>
            </a:lvl2pPr>
            <a:lvl3pPr>
              <a:buNone/>
              <a:defRPr sz="2400">
                <a:solidFill>
                  <a:schemeClr val="bg1"/>
                </a:solidFill>
              </a:defRPr>
            </a:lvl3pPr>
            <a:lvl4pPr>
              <a:buNone/>
              <a:defRPr sz="2000">
                <a:solidFill>
                  <a:schemeClr val="bg1"/>
                </a:solidFill>
              </a:defRPr>
            </a:lvl4pPr>
            <a:lvl5pPr>
              <a:buNone/>
              <a:defRPr sz="2000">
                <a:solidFill>
                  <a:schemeClr val="bg1"/>
                </a:solidFill>
              </a:defRPr>
            </a:lvl5pPr>
          </a:lstStyle>
          <a:p>
            <a:pPr lvl="0"/>
            <a:r>
              <a:rPr lang="sv-SE"/>
              <a:t>KLICKA HÄR FÖR ATT SKRIVA</a:t>
            </a:r>
          </a:p>
        </p:txBody>
      </p:sp>
    </p:spTree>
    <p:extLst>
      <p:ext uri="{BB962C8B-B14F-4D97-AF65-F5344CB8AC3E}">
        <p14:creationId xmlns:p14="http://schemas.microsoft.com/office/powerpoint/2010/main" val="1934476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2B22A25-7168-44C1-BD28-557F68CF1D4B}"/>
              </a:ext>
            </a:extLst>
          </p:cNvPr>
          <p:cNvSpPr>
            <a:spLocks noGrp="1"/>
          </p:cNvSpPr>
          <p:nvPr>
            <p:ph type="dt" sz="half" idx="10"/>
          </p:nvPr>
        </p:nvSpPr>
        <p:spPr/>
        <p:txBody>
          <a:bodyPr/>
          <a:lstStyle/>
          <a:p>
            <a:fld id="{4A15F835-0554-4DB3-A6F6-42B030F3D77E}" type="datetime1">
              <a:rPr lang="sv-SE" smtClean="0"/>
              <a:t>2023-10-05</a:t>
            </a:fld>
            <a:endParaRPr lang="sv-SE"/>
          </a:p>
        </p:txBody>
      </p:sp>
      <p:sp>
        <p:nvSpPr>
          <p:cNvPr id="3" name="Platshållare för sidfot 2">
            <a:extLst>
              <a:ext uri="{FF2B5EF4-FFF2-40B4-BE49-F238E27FC236}">
                <a16:creationId xmlns:a16="http://schemas.microsoft.com/office/drawing/2014/main" id="{77FDD2C9-6606-4E5F-A1FE-2630F1EF309E}"/>
              </a:ext>
            </a:extLst>
          </p:cNvPr>
          <p:cNvSpPr>
            <a:spLocks noGrp="1"/>
          </p:cNvSpPr>
          <p:nvPr>
            <p:ph type="ftr" sz="quarter" idx="11"/>
          </p:nvPr>
        </p:nvSpPr>
        <p:spPr/>
        <p:txBody>
          <a:bodyPr/>
          <a:lstStyle/>
          <a:p>
            <a:r>
              <a:rPr lang="sv-SE"/>
              <a:t>2023-06-30 OFO Mellansverige </a:t>
            </a:r>
          </a:p>
        </p:txBody>
      </p:sp>
      <p:sp>
        <p:nvSpPr>
          <p:cNvPr id="4" name="Platshållare för bildnummer 3">
            <a:extLst>
              <a:ext uri="{FF2B5EF4-FFF2-40B4-BE49-F238E27FC236}">
                <a16:creationId xmlns:a16="http://schemas.microsoft.com/office/drawing/2014/main" id="{10CA8884-46F1-4789-9976-16DD215454BC}"/>
              </a:ext>
            </a:extLst>
          </p:cNvPr>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622155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A68013-934D-4B4E-B02F-182156ABAB1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1304921-F15F-42FD-B442-A26927ABC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8985FAC-B23E-48AD-8E46-9B54D6C33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29A2693-1B35-4EA4-BA32-87E5B4D05D24}"/>
              </a:ext>
            </a:extLst>
          </p:cNvPr>
          <p:cNvSpPr>
            <a:spLocks noGrp="1"/>
          </p:cNvSpPr>
          <p:nvPr>
            <p:ph type="dt" sz="half" idx="10"/>
          </p:nvPr>
        </p:nvSpPr>
        <p:spPr/>
        <p:txBody>
          <a:bodyPr/>
          <a:lstStyle/>
          <a:p>
            <a:fld id="{D8585DD0-2F08-422C-A35A-2F74C1A97BAA}" type="datetime1">
              <a:rPr lang="sv-SE" smtClean="0"/>
              <a:t>2023-10-05</a:t>
            </a:fld>
            <a:endParaRPr lang="sv-SE"/>
          </a:p>
        </p:txBody>
      </p:sp>
      <p:sp>
        <p:nvSpPr>
          <p:cNvPr id="6" name="Platshållare för sidfot 5">
            <a:extLst>
              <a:ext uri="{FF2B5EF4-FFF2-40B4-BE49-F238E27FC236}">
                <a16:creationId xmlns:a16="http://schemas.microsoft.com/office/drawing/2014/main" id="{3F8E3CCE-10D8-49B8-B80B-55DF7BEE5A74}"/>
              </a:ext>
            </a:extLst>
          </p:cNvPr>
          <p:cNvSpPr>
            <a:spLocks noGrp="1"/>
          </p:cNvSpPr>
          <p:nvPr>
            <p:ph type="ftr" sz="quarter" idx="11"/>
          </p:nvPr>
        </p:nvSpPr>
        <p:spPr/>
        <p:txBody>
          <a:bodyPr/>
          <a:lstStyle/>
          <a:p>
            <a:r>
              <a:rPr lang="sv-SE"/>
              <a:t>2023-06-30 OFO Mellansverige </a:t>
            </a:r>
          </a:p>
        </p:txBody>
      </p:sp>
      <p:sp>
        <p:nvSpPr>
          <p:cNvPr id="7" name="Platshållare för bildnummer 6">
            <a:extLst>
              <a:ext uri="{FF2B5EF4-FFF2-40B4-BE49-F238E27FC236}">
                <a16:creationId xmlns:a16="http://schemas.microsoft.com/office/drawing/2014/main" id="{5F5453C2-676A-4702-B9F6-2297DBF7BB62}"/>
              </a:ext>
            </a:extLst>
          </p:cNvPr>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3079579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2DCACB-FC85-4DC8-B9C1-20F02F6551E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A8D4661-0247-4F04-ADDA-CBFD2DB84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5249A40-5A2E-456B-9131-D61034A4D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9E65A2B-8B1A-4920-963C-FD802E74DC4B}"/>
              </a:ext>
            </a:extLst>
          </p:cNvPr>
          <p:cNvSpPr>
            <a:spLocks noGrp="1"/>
          </p:cNvSpPr>
          <p:nvPr>
            <p:ph type="dt" sz="half" idx="10"/>
          </p:nvPr>
        </p:nvSpPr>
        <p:spPr/>
        <p:txBody>
          <a:bodyPr/>
          <a:lstStyle/>
          <a:p>
            <a:fld id="{C695CD73-21A4-443B-A741-BABC490E807C}" type="datetime1">
              <a:rPr lang="sv-SE" smtClean="0"/>
              <a:t>2023-10-05</a:t>
            </a:fld>
            <a:endParaRPr lang="sv-SE"/>
          </a:p>
        </p:txBody>
      </p:sp>
      <p:sp>
        <p:nvSpPr>
          <p:cNvPr id="6" name="Platshållare för sidfot 5">
            <a:extLst>
              <a:ext uri="{FF2B5EF4-FFF2-40B4-BE49-F238E27FC236}">
                <a16:creationId xmlns:a16="http://schemas.microsoft.com/office/drawing/2014/main" id="{A997A3BE-3ACC-4426-89A5-59EAECE9856B}"/>
              </a:ext>
            </a:extLst>
          </p:cNvPr>
          <p:cNvSpPr>
            <a:spLocks noGrp="1"/>
          </p:cNvSpPr>
          <p:nvPr>
            <p:ph type="ftr" sz="quarter" idx="11"/>
          </p:nvPr>
        </p:nvSpPr>
        <p:spPr/>
        <p:txBody>
          <a:bodyPr/>
          <a:lstStyle/>
          <a:p>
            <a:r>
              <a:rPr lang="sv-SE"/>
              <a:t>2023-06-30 OFO Mellansverige </a:t>
            </a:r>
          </a:p>
        </p:txBody>
      </p:sp>
      <p:sp>
        <p:nvSpPr>
          <p:cNvPr id="7" name="Platshållare för bildnummer 6">
            <a:extLst>
              <a:ext uri="{FF2B5EF4-FFF2-40B4-BE49-F238E27FC236}">
                <a16:creationId xmlns:a16="http://schemas.microsoft.com/office/drawing/2014/main" id="{72F23A89-8DBF-4E96-849D-AB58F52BC0A2}"/>
              </a:ext>
            </a:extLst>
          </p:cNvPr>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21870529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B30146-E2F6-4789-8C27-1073DA914B6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6A76F23-751D-47DB-8A00-8A88F65082E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06DD022-B611-4718-9EC7-718759EFDBF9}"/>
              </a:ext>
            </a:extLst>
          </p:cNvPr>
          <p:cNvSpPr>
            <a:spLocks noGrp="1"/>
          </p:cNvSpPr>
          <p:nvPr>
            <p:ph type="dt" sz="half" idx="10"/>
          </p:nvPr>
        </p:nvSpPr>
        <p:spPr/>
        <p:txBody>
          <a:bodyPr/>
          <a:lstStyle/>
          <a:p>
            <a:fld id="{138FC413-2CEB-4E59-8952-EA7E954E2E64}" type="datetime1">
              <a:rPr lang="sv-SE" smtClean="0"/>
              <a:t>2023-10-05</a:t>
            </a:fld>
            <a:endParaRPr lang="sv-SE"/>
          </a:p>
        </p:txBody>
      </p:sp>
      <p:sp>
        <p:nvSpPr>
          <p:cNvPr id="5" name="Platshållare för sidfot 4">
            <a:extLst>
              <a:ext uri="{FF2B5EF4-FFF2-40B4-BE49-F238E27FC236}">
                <a16:creationId xmlns:a16="http://schemas.microsoft.com/office/drawing/2014/main" id="{A1EE9EF2-CBDB-41CF-B3E5-3810E748A14A}"/>
              </a:ext>
            </a:extLst>
          </p:cNvPr>
          <p:cNvSpPr>
            <a:spLocks noGrp="1"/>
          </p:cNvSpPr>
          <p:nvPr>
            <p:ph type="ftr" sz="quarter" idx="11"/>
          </p:nvPr>
        </p:nvSpPr>
        <p:spPr/>
        <p:txBody>
          <a:bodyPr/>
          <a:lstStyle/>
          <a:p>
            <a:r>
              <a:rPr lang="sv-SE"/>
              <a:t>2023-06-30 OFO Mellansverige </a:t>
            </a:r>
          </a:p>
        </p:txBody>
      </p:sp>
      <p:sp>
        <p:nvSpPr>
          <p:cNvPr id="6" name="Platshållare för bildnummer 5">
            <a:extLst>
              <a:ext uri="{FF2B5EF4-FFF2-40B4-BE49-F238E27FC236}">
                <a16:creationId xmlns:a16="http://schemas.microsoft.com/office/drawing/2014/main" id="{301667BA-CC7E-4FF0-81E1-43DF9E868113}"/>
              </a:ext>
            </a:extLst>
          </p:cNvPr>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2364891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E9B6D3E-ED73-4FEE-93F1-F2ABFEEF6FE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8FA2F49-6089-450A-AA65-3BDC5A3CBB2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0619945-3BC3-422F-9FF8-331B247DB75B}"/>
              </a:ext>
            </a:extLst>
          </p:cNvPr>
          <p:cNvSpPr>
            <a:spLocks noGrp="1"/>
          </p:cNvSpPr>
          <p:nvPr>
            <p:ph type="dt" sz="half" idx="10"/>
          </p:nvPr>
        </p:nvSpPr>
        <p:spPr/>
        <p:txBody>
          <a:bodyPr/>
          <a:lstStyle/>
          <a:p>
            <a:fld id="{1A850F1C-2748-4A39-8725-B6E9670BC850}" type="datetime1">
              <a:rPr lang="sv-SE" smtClean="0"/>
              <a:t>2023-10-05</a:t>
            </a:fld>
            <a:endParaRPr lang="sv-SE"/>
          </a:p>
        </p:txBody>
      </p:sp>
      <p:sp>
        <p:nvSpPr>
          <p:cNvPr id="5" name="Platshållare för sidfot 4">
            <a:extLst>
              <a:ext uri="{FF2B5EF4-FFF2-40B4-BE49-F238E27FC236}">
                <a16:creationId xmlns:a16="http://schemas.microsoft.com/office/drawing/2014/main" id="{8EE15B19-6568-4A67-9D79-6D9D11C41225}"/>
              </a:ext>
            </a:extLst>
          </p:cNvPr>
          <p:cNvSpPr>
            <a:spLocks noGrp="1"/>
          </p:cNvSpPr>
          <p:nvPr>
            <p:ph type="ftr" sz="quarter" idx="11"/>
          </p:nvPr>
        </p:nvSpPr>
        <p:spPr/>
        <p:txBody>
          <a:bodyPr/>
          <a:lstStyle/>
          <a:p>
            <a:r>
              <a:rPr lang="sv-SE"/>
              <a:t>2023-06-30 OFO Mellansverige </a:t>
            </a:r>
          </a:p>
        </p:txBody>
      </p:sp>
      <p:sp>
        <p:nvSpPr>
          <p:cNvPr id="6" name="Platshållare för bildnummer 5">
            <a:extLst>
              <a:ext uri="{FF2B5EF4-FFF2-40B4-BE49-F238E27FC236}">
                <a16:creationId xmlns:a16="http://schemas.microsoft.com/office/drawing/2014/main" id="{38FF864E-C822-4E3D-A094-1364233C05B5}"/>
              </a:ext>
            </a:extLst>
          </p:cNvPr>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3059880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bild A">
    <p:spTree>
      <p:nvGrpSpPr>
        <p:cNvPr id="1" name=""/>
        <p:cNvGrpSpPr/>
        <p:nvPr/>
      </p:nvGrpSpPr>
      <p:grpSpPr>
        <a:xfrm>
          <a:off x="0" y="0"/>
          <a:ext cx="0" cy="0"/>
          <a:chOff x="0" y="0"/>
          <a:chExt cx="0" cy="0"/>
        </a:xfrm>
      </p:grpSpPr>
      <p:pic>
        <p:nvPicPr>
          <p:cNvPr id="30" name="Bild 29">
            <a:extLst>
              <a:ext uri="{FF2B5EF4-FFF2-40B4-BE49-F238E27FC236}">
                <a16:creationId xmlns:a16="http://schemas.microsoft.com/office/drawing/2014/main" id="{B869EEFC-0BC8-5068-F87D-BE6C8C68F52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16000" y="-9000"/>
            <a:ext cx="12224000" cy="6876000"/>
          </a:xfrm>
          <a:prstGeom prst="rect">
            <a:avLst/>
          </a:prstGeom>
        </p:spPr>
      </p:pic>
    </p:spTree>
    <p:extLst>
      <p:ext uri="{BB962C8B-B14F-4D97-AF65-F5344CB8AC3E}">
        <p14:creationId xmlns:p14="http://schemas.microsoft.com/office/powerpoint/2010/main" val="788927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bild 02 A">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11625AF1-E17A-E980-2793-6B461790FA8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16000" y="-9000"/>
            <a:ext cx="12224000" cy="6876000"/>
          </a:xfrm>
          <a:prstGeom prst="rect">
            <a:avLst/>
          </a:prstGeom>
        </p:spPr>
      </p:pic>
      <p:sp>
        <p:nvSpPr>
          <p:cNvPr id="2" name="Rubrik 1">
            <a:extLst>
              <a:ext uri="{FF2B5EF4-FFF2-40B4-BE49-F238E27FC236}">
                <a16:creationId xmlns:a16="http://schemas.microsoft.com/office/drawing/2014/main" id="{A1E3808B-99D8-6880-B2DA-BBF96B32A99F}"/>
              </a:ext>
            </a:extLst>
          </p:cNvPr>
          <p:cNvSpPr>
            <a:spLocks noGrp="1"/>
          </p:cNvSpPr>
          <p:nvPr>
            <p:ph type="ctrTitle" hasCustomPrompt="1"/>
          </p:nvPr>
        </p:nvSpPr>
        <p:spPr>
          <a:xfrm>
            <a:off x="6466803" y="1952625"/>
            <a:ext cx="5364480" cy="1956435"/>
          </a:xfrm>
        </p:spPr>
        <p:txBody>
          <a:bodyPr anchor="b">
            <a:normAutofit/>
          </a:bodyPr>
          <a:lstStyle>
            <a:lvl1pPr algn="l">
              <a:lnSpc>
                <a:spcPct val="75000"/>
              </a:lnSpc>
              <a:defRPr sz="44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34CB2532-4C98-BA76-369B-CE2FF10DB1D7}"/>
              </a:ext>
            </a:extLst>
          </p:cNvPr>
          <p:cNvSpPr>
            <a:spLocks noGrp="1"/>
          </p:cNvSpPr>
          <p:nvPr>
            <p:ph type="subTitle" idx="1" hasCustomPrompt="1"/>
          </p:nvPr>
        </p:nvSpPr>
        <p:spPr>
          <a:xfrm>
            <a:off x="6456045" y="4687657"/>
            <a:ext cx="5364480" cy="180000"/>
          </a:xfrm>
        </p:spPr>
        <p:txBody>
          <a:bodyPr anchor="b">
            <a:normAutofit/>
          </a:bodyPr>
          <a:lstStyle>
            <a:lvl1pPr marL="0" indent="0" algn="l">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a:t>
            </a:r>
          </a:p>
        </p:txBody>
      </p:sp>
      <p:sp>
        <p:nvSpPr>
          <p:cNvPr id="15" name="Platshållare för text 4">
            <a:extLst>
              <a:ext uri="{FF2B5EF4-FFF2-40B4-BE49-F238E27FC236}">
                <a16:creationId xmlns:a16="http://schemas.microsoft.com/office/drawing/2014/main" id="{D8198FE5-0C7C-4152-AD6C-1BA11623DE2D}"/>
              </a:ext>
            </a:extLst>
          </p:cNvPr>
          <p:cNvSpPr>
            <a:spLocks noGrp="1"/>
          </p:cNvSpPr>
          <p:nvPr>
            <p:ph type="body" sz="quarter" idx="3" hasCustomPrompt="1"/>
          </p:nvPr>
        </p:nvSpPr>
        <p:spPr>
          <a:xfrm>
            <a:off x="6456045" y="4883744"/>
            <a:ext cx="5364480" cy="696912"/>
          </a:xfrm>
        </p:spPr>
        <p:txBody>
          <a:bodyPr anchor="t">
            <a:normAutofit/>
          </a:bodyPr>
          <a:lstStyle>
            <a:lvl1pPr marL="0" indent="0">
              <a:buNone/>
              <a:defRPr sz="13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Titel med mera</a:t>
            </a:r>
          </a:p>
        </p:txBody>
      </p:sp>
    </p:spTree>
    <p:extLst>
      <p:ext uri="{BB962C8B-B14F-4D97-AF65-F5344CB8AC3E}">
        <p14:creationId xmlns:p14="http://schemas.microsoft.com/office/powerpoint/2010/main" val="4008776217"/>
      </p:ext>
    </p:extLst>
  </p:cSld>
  <p:clrMapOvr>
    <a:masterClrMapping/>
  </p:clrMapOvr>
  <p:extLst>
    <p:ext uri="{DCECCB84-F9BA-43D5-87BE-67443E8EF086}">
      <p15:sldGuideLst xmlns:p15="http://schemas.microsoft.com/office/powerpoint/2012/main">
        <p15:guide id="1" orient="horz" pos="2931">
          <p15:clr>
            <a:srgbClr val="FBAE40"/>
          </p15:clr>
        </p15:guide>
        <p15:guide id="2" pos="406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bild 02 B">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11625AF1-E17A-E980-2793-6B461790FA8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16000" y="-9000"/>
            <a:ext cx="12224000" cy="6876000"/>
          </a:xfrm>
          <a:prstGeom prst="rect">
            <a:avLst/>
          </a:prstGeom>
        </p:spPr>
      </p:pic>
      <p:sp>
        <p:nvSpPr>
          <p:cNvPr id="2" name="Rubrik 1">
            <a:extLst>
              <a:ext uri="{FF2B5EF4-FFF2-40B4-BE49-F238E27FC236}">
                <a16:creationId xmlns:a16="http://schemas.microsoft.com/office/drawing/2014/main" id="{A1E3808B-99D8-6880-B2DA-BBF96B32A99F}"/>
              </a:ext>
            </a:extLst>
          </p:cNvPr>
          <p:cNvSpPr>
            <a:spLocks noGrp="1"/>
          </p:cNvSpPr>
          <p:nvPr>
            <p:ph type="ctrTitle" hasCustomPrompt="1"/>
          </p:nvPr>
        </p:nvSpPr>
        <p:spPr>
          <a:xfrm>
            <a:off x="6466803" y="1952625"/>
            <a:ext cx="5364480" cy="1956435"/>
          </a:xfrm>
        </p:spPr>
        <p:txBody>
          <a:bodyPr anchor="b">
            <a:normAutofit/>
          </a:bodyPr>
          <a:lstStyle>
            <a:lvl1pPr algn="l">
              <a:lnSpc>
                <a:spcPct val="75000"/>
              </a:lnSpc>
              <a:defRPr sz="44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34CB2532-4C98-BA76-369B-CE2FF10DB1D7}"/>
              </a:ext>
            </a:extLst>
          </p:cNvPr>
          <p:cNvSpPr>
            <a:spLocks noGrp="1"/>
          </p:cNvSpPr>
          <p:nvPr>
            <p:ph type="subTitle" idx="1" hasCustomPrompt="1"/>
          </p:nvPr>
        </p:nvSpPr>
        <p:spPr>
          <a:xfrm>
            <a:off x="6456045" y="4687657"/>
            <a:ext cx="5364480" cy="180000"/>
          </a:xfrm>
        </p:spPr>
        <p:txBody>
          <a:bodyPr anchor="b">
            <a:normAutofit/>
          </a:bodyPr>
          <a:lstStyle>
            <a:lvl1pPr marL="0" indent="0" algn="l">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a:t>
            </a:r>
          </a:p>
        </p:txBody>
      </p:sp>
      <p:sp>
        <p:nvSpPr>
          <p:cNvPr id="15" name="Platshållare för text 4">
            <a:extLst>
              <a:ext uri="{FF2B5EF4-FFF2-40B4-BE49-F238E27FC236}">
                <a16:creationId xmlns:a16="http://schemas.microsoft.com/office/drawing/2014/main" id="{D8198FE5-0C7C-4152-AD6C-1BA11623DE2D}"/>
              </a:ext>
            </a:extLst>
          </p:cNvPr>
          <p:cNvSpPr>
            <a:spLocks noGrp="1"/>
          </p:cNvSpPr>
          <p:nvPr>
            <p:ph type="body" sz="quarter" idx="3" hasCustomPrompt="1"/>
          </p:nvPr>
        </p:nvSpPr>
        <p:spPr>
          <a:xfrm>
            <a:off x="6456045" y="4883744"/>
            <a:ext cx="5364480" cy="696912"/>
          </a:xfrm>
        </p:spPr>
        <p:txBody>
          <a:bodyPr anchor="t">
            <a:normAutofit/>
          </a:bodyPr>
          <a:lstStyle>
            <a:lvl1pPr marL="0" indent="0">
              <a:buNone/>
              <a:defRPr sz="13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Titel med mera</a:t>
            </a:r>
          </a:p>
        </p:txBody>
      </p:sp>
    </p:spTree>
    <p:extLst>
      <p:ext uri="{BB962C8B-B14F-4D97-AF65-F5344CB8AC3E}">
        <p14:creationId xmlns:p14="http://schemas.microsoft.com/office/powerpoint/2010/main" val="774581653"/>
      </p:ext>
    </p:extLst>
  </p:cSld>
  <p:clrMapOvr>
    <a:masterClrMapping/>
  </p:clrMapOvr>
  <p:extLst>
    <p:ext uri="{DCECCB84-F9BA-43D5-87BE-67443E8EF086}">
      <p15:sldGuideLst xmlns:p15="http://schemas.microsoft.com/office/powerpoint/2012/main">
        <p15:guide id="1" orient="horz" pos="2931">
          <p15:clr>
            <a:srgbClr val="FBAE40"/>
          </p15:clr>
        </p15:guide>
        <p15:guide id="2" pos="406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436C70-8975-222B-6A9E-34029D4DA9EF}"/>
              </a:ext>
            </a:extLst>
          </p:cNvPr>
          <p:cNvSpPr>
            <a:spLocks noGrp="1"/>
          </p:cNvSpPr>
          <p:nvPr>
            <p:ph type="title"/>
          </p:nvPr>
        </p:nvSpPr>
        <p:spPr>
          <a:xfrm>
            <a:off x="2963863" y="1736726"/>
            <a:ext cx="6264275" cy="971550"/>
          </a:xfrm>
        </p:spPr>
        <p:txBody>
          <a:bodyPr/>
          <a:lstStyle>
            <a:lvl1pPr algn="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3C5A2AE9-A914-E73C-84F4-C37CF9F7949F}"/>
              </a:ext>
            </a:extLst>
          </p:cNvPr>
          <p:cNvSpPr>
            <a:spLocks noGrp="1"/>
          </p:cNvSpPr>
          <p:nvPr>
            <p:ph idx="1"/>
          </p:nvPr>
        </p:nvSpPr>
        <p:spPr>
          <a:xfrm>
            <a:off x="2963864" y="2708275"/>
            <a:ext cx="6264274" cy="3565525"/>
          </a:xfrm>
        </p:spPr>
        <p:txBody>
          <a:bodyPr>
            <a:normAutofit/>
          </a:bodyPr>
          <a:lstStyle>
            <a:lvl1pPr marL="0" indent="0" algn="l">
              <a:buFontTx/>
              <a:buNone/>
              <a:defRPr sz="320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53903492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ld + text 0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C80D05-4BAE-D831-BFA2-AB3117E54843}"/>
              </a:ext>
            </a:extLst>
          </p:cNvPr>
          <p:cNvSpPr>
            <a:spLocks noGrp="1"/>
          </p:cNvSpPr>
          <p:nvPr>
            <p:ph type="title" hasCustomPrompt="1"/>
          </p:nvPr>
        </p:nvSpPr>
        <p:spPr>
          <a:xfrm>
            <a:off x="6456364" y="1740260"/>
            <a:ext cx="5364161" cy="973081"/>
          </a:xfrm>
        </p:spPr>
        <p:txBody>
          <a:bodyPr/>
          <a:lstStyle>
            <a:lvl1pPr>
              <a:defRPr/>
            </a:lvl1pPr>
          </a:lstStyle>
          <a:p>
            <a:r>
              <a:rPr lang="sv-SE" dirty="0"/>
              <a:t>Rubrik</a:t>
            </a:r>
          </a:p>
        </p:txBody>
      </p:sp>
      <p:sp>
        <p:nvSpPr>
          <p:cNvPr id="4" name="Platshållare för innehåll 3">
            <a:extLst>
              <a:ext uri="{FF2B5EF4-FFF2-40B4-BE49-F238E27FC236}">
                <a16:creationId xmlns:a16="http://schemas.microsoft.com/office/drawing/2014/main" id="{D650C938-A335-D9FE-66C6-3614920D1629}"/>
              </a:ext>
            </a:extLst>
          </p:cNvPr>
          <p:cNvSpPr>
            <a:spLocks noGrp="1"/>
          </p:cNvSpPr>
          <p:nvPr>
            <p:ph sz="half" idx="2" hasCustomPrompt="1"/>
          </p:nvPr>
        </p:nvSpPr>
        <p:spPr>
          <a:xfrm>
            <a:off x="6456363" y="2713341"/>
            <a:ext cx="5364161" cy="356045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Text</a:t>
            </a:r>
          </a:p>
        </p:txBody>
      </p:sp>
      <p:sp>
        <p:nvSpPr>
          <p:cNvPr id="9" name="Platshållare för bild 8">
            <a:extLst>
              <a:ext uri="{FF2B5EF4-FFF2-40B4-BE49-F238E27FC236}">
                <a16:creationId xmlns:a16="http://schemas.microsoft.com/office/drawing/2014/main" id="{2B36EB1F-B101-2183-C331-3431DA3C2CE0}"/>
              </a:ext>
            </a:extLst>
          </p:cNvPr>
          <p:cNvSpPr>
            <a:spLocks noGrp="1" noChangeAspect="1"/>
          </p:cNvSpPr>
          <p:nvPr>
            <p:ph type="pic" sz="quarter" idx="13"/>
          </p:nvPr>
        </p:nvSpPr>
        <p:spPr>
          <a:xfrm>
            <a:off x="1250778" y="1740261"/>
            <a:ext cx="3600000" cy="3600000"/>
          </a:xfrm>
        </p:spPr>
        <p:txBody>
          <a:bodyPr/>
          <a:lstStyle>
            <a:lvl1pPr marL="0" indent="0">
              <a:buFontTx/>
              <a:buNone/>
              <a:defRPr/>
            </a:lvl1pPr>
          </a:lstStyle>
          <a:p>
            <a:endParaRPr lang="sv-SE" dirty="0"/>
          </a:p>
        </p:txBody>
      </p:sp>
    </p:spTree>
    <p:extLst>
      <p:ext uri="{BB962C8B-B14F-4D97-AF65-F5344CB8AC3E}">
        <p14:creationId xmlns:p14="http://schemas.microsoft.com/office/powerpoint/2010/main" val="3401332304"/>
      </p:ext>
    </p:extLst>
  </p:cSld>
  <p:clrMapOvr>
    <a:masterClrMapping/>
  </p:clrMapOvr>
  <p:extLst>
    <p:ext uri="{DCECCB84-F9BA-43D5-87BE-67443E8EF086}">
      <p15:sldGuideLst xmlns:p15="http://schemas.microsoft.com/office/powerpoint/2012/main">
        <p15:guide id="1" pos="40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ktionsbi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8D1E75C-BAE9-4B04-8CF8-3CF338A79A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3" name="Flödesschema: Koppling 2">
            <a:extLst>
              <a:ext uri="{FF2B5EF4-FFF2-40B4-BE49-F238E27FC236}">
                <a16:creationId xmlns:a16="http://schemas.microsoft.com/office/drawing/2014/main" id="{4EAF3E69-7754-4C98-9A05-052C8DEE6F5C}"/>
              </a:ext>
            </a:extLst>
          </p:cNvPr>
          <p:cNvSpPr/>
          <p:nvPr userDrawn="1"/>
        </p:nvSpPr>
        <p:spPr>
          <a:xfrm>
            <a:off x="4793116" y="2659443"/>
            <a:ext cx="6305324" cy="2833942"/>
          </a:xfrm>
          <a:prstGeom prst="flowChartConnector">
            <a:avLst/>
          </a:prstGeom>
          <a:solidFill>
            <a:srgbClr val="1C2C50"/>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200">
              <a:latin typeface="+mj-lt"/>
            </a:endParaRPr>
          </a:p>
        </p:txBody>
      </p:sp>
      <p:sp>
        <p:nvSpPr>
          <p:cNvPr id="4" name="Platshållare för text 2">
            <a:extLst>
              <a:ext uri="{FF2B5EF4-FFF2-40B4-BE49-F238E27FC236}">
                <a16:creationId xmlns:a16="http://schemas.microsoft.com/office/drawing/2014/main" id="{E3CDB8C7-4351-4F11-89DD-87F27B821386}"/>
              </a:ext>
            </a:extLst>
          </p:cNvPr>
          <p:cNvSpPr>
            <a:spLocks noGrp="1"/>
          </p:cNvSpPr>
          <p:nvPr>
            <p:ph type="body" sz="quarter" idx="10" hasCustomPrompt="1"/>
          </p:nvPr>
        </p:nvSpPr>
        <p:spPr>
          <a:xfrm>
            <a:off x="5503336" y="3629907"/>
            <a:ext cx="4814710" cy="914400"/>
          </a:xfrm>
          <a:prstGeom prst="rect">
            <a:avLst/>
          </a:prstGeom>
        </p:spPr>
        <p:txBody>
          <a:bodyPr/>
          <a:lstStyle>
            <a:lvl1pPr algn="ctr">
              <a:buNone/>
              <a:defRPr sz="3200">
                <a:solidFill>
                  <a:schemeClr val="bg1"/>
                </a:solidFill>
              </a:defRPr>
            </a:lvl1pPr>
            <a:lvl2pPr>
              <a:buNone/>
              <a:defRPr sz="2800">
                <a:solidFill>
                  <a:schemeClr val="bg1"/>
                </a:solidFill>
              </a:defRPr>
            </a:lvl2pPr>
            <a:lvl3pPr>
              <a:buNone/>
              <a:defRPr sz="2400">
                <a:solidFill>
                  <a:schemeClr val="bg1"/>
                </a:solidFill>
              </a:defRPr>
            </a:lvl3pPr>
            <a:lvl4pPr>
              <a:buNone/>
              <a:defRPr sz="2000">
                <a:solidFill>
                  <a:schemeClr val="bg1"/>
                </a:solidFill>
              </a:defRPr>
            </a:lvl4pPr>
            <a:lvl5pPr>
              <a:buNone/>
              <a:defRPr sz="2000">
                <a:solidFill>
                  <a:schemeClr val="bg1"/>
                </a:solidFill>
              </a:defRPr>
            </a:lvl5pPr>
          </a:lstStyle>
          <a:p>
            <a:pPr lvl="0"/>
            <a:r>
              <a:rPr lang="sv-SE"/>
              <a:t>KLICKA HÄR FÖR ATT SKRIVA</a:t>
            </a:r>
          </a:p>
        </p:txBody>
      </p:sp>
    </p:spTree>
    <p:extLst>
      <p:ext uri="{BB962C8B-B14F-4D97-AF65-F5344CB8AC3E}">
        <p14:creationId xmlns:p14="http://schemas.microsoft.com/office/powerpoint/2010/main" val="2577578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ld + text 02">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CA3BBED-13F5-7E33-3884-BAFFBBDDCC7D}"/>
              </a:ext>
            </a:extLst>
          </p:cNvPr>
          <p:cNvSpPr/>
          <p:nvPr userDrawn="1"/>
        </p:nvSpPr>
        <p:spPr bwMode="ltGray">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2" name="Rubrik 1">
            <a:extLst>
              <a:ext uri="{FF2B5EF4-FFF2-40B4-BE49-F238E27FC236}">
                <a16:creationId xmlns:a16="http://schemas.microsoft.com/office/drawing/2014/main" id="{ADC80D05-4BAE-D831-BFA2-AB3117E54843}"/>
              </a:ext>
            </a:extLst>
          </p:cNvPr>
          <p:cNvSpPr>
            <a:spLocks noGrp="1"/>
          </p:cNvSpPr>
          <p:nvPr>
            <p:ph type="title" hasCustomPrompt="1"/>
          </p:nvPr>
        </p:nvSpPr>
        <p:spPr>
          <a:xfrm>
            <a:off x="6456364" y="1740261"/>
            <a:ext cx="5364162" cy="973081"/>
          </a:xfrm>
        </p:spPr>
        <p:txBody>
          <a:bodyPr/>
          <a:lstStyle>
            <a:lvl1pPr>
              <a:defRPr>
                <a:solidFill>
                  <a:schemeClr val="bg1"/>
                </a:solidFill>
              </a:defRPr>
            </a:lvl1pPr>
          </a:lstStyle>
          <a:p>
            <a:r>
              <a:rPr lang="sv-SE" dirty="0"/>
              <a:t>Rubrik</a:t>
            </a:r>
          </a:p>
        </p:txBody>
      </p:sp>
      <p:sp>
        <p:nvSpPr>
          <p:cNvPr id="4" name="Platshållare för innehåll 3">
            <a:extLst>
              <a:ext uri="{FF2B5EF4-FFF2-40B4-BE49-F238E27FC236}">
                <a16:creationId xmlns:a16="http://schemas.microsoft.com/office/drawing/2014/main" id="{D650C938-A335-D9FE-66C6-3614920D1629}"/>
              </a:ext>
            </a:extLst>
          </p:cNvPr>
          <p:cNvSpPr>
            <a:spLocks noGrp="1"/>
          </p:cNvSpPr>
          <p:nvPr>
            <p:ph sz="half" idx="2" hasCustomPrompt="1"/>
          </p:nvPr>
        </p:nvSpPr>
        <p:spPr>
          <a:xfrm>
            <a:off x="6456363" y="2713341"/>
            <a:ext cx="5364162" cy="3560459"/>
          </a:xfrm>
        </p:spPr>
        <p:txBody>
          <a:bodyPr/>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Text</a:t>
            </a:r>
          </a:p>
        </p:txBody>
      </p:sp>
      <p:sp>
        <p:nvSpPr>
          <p:cNvPr id="9" name="Platshållare för bild 8">
            <a:extLst>
              <a:ext uri="{FF2B5EF4-FFF2-40B4-BE49-F238E27FC236}">
                <a16:creationId xmlns:a16="http://schemas.microsoft.com/office/drawing/2014/main" id="{2B36EB1F-B101-2183-C331-3431DA3C2CE0}"/>
              </a:ext>
            </a:extLst>
          </p:cNvPr>
          <p:cNvSpPr>
            <a:spLocks noGrp="1" noChangeAspect="1"/>
          </p:cNvSpPr>
          <p:nvPr>
            <p:ph type="pic" sz="quarter" idx="13"/>
          </p:nvPr>
        </p:nvSpPr>
        <p:spPr>
          <a:xfrm>
            <a:off x="1250778" y="1740261"/>
            <a:ext cx="3600000" cy="3600000"/>
          </a:xfrm>
        </p:spPr>
        <p:txBody>
          <a:bodyPr/>
          <a:lstStyle>
            <a:lvl1pPr marL="0" indent="0">
              <a:buFontTx/>
              <a:buNone/>
              <a:defRPr/>
            </a:lvl1pPr>
          </a:lstStyle>
          <a:p>
            <a:endParaRPr lang="sv-SE" dirty="0"/>
          </a:p>
        </p:txBody>
      </p:sp>
    </p:spTree>
    <p:extLst>
      <p:ext uri="{BB962C8B-B14F-4D97-AF65-F5344CB8AC3E}">
        <p14:creationId xmlns:p14="http://schemas.microsoft.com/office/powerpoint/2010/main" val="1447378677"/>
      </p:ext>
    </p:extLst>
  </p:cSld>
  <p:clrMapOvr>
    <a:masterClrMapping/>
  </p:clrMapOvr>
  <p:extLst>
    <p:ext uri="{DCECCB84-F9BA-43D5-87BE-67443E8EF086}">
      <p15:sldGuideLst xmlns:p15="http://schemas.microsoft.com/office/powerpoint/2012/main">
        <p15:guide id="1" pos="406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bild 01">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CA3BBED-13F5-7E33-3884-BAFFBBDDCC7D}"/>
              </a:ext>
            </a:extLst>
          </p:cNvPr>
          <p:cNvSpPr/>
          <p:nvPr userDrawn="1"/>
        </p:nvSpPr>
        <p:spPr bwMode="ltGray">
          <a:xfrm>
            <a:off x="0" y="3429000"/>
            <a:ext cx="12192000" cy="3429000"/>
          </a:xfrm>
          <a:prstGeom prst="rect">
            <a:avLst/>
          </a:prstGeom>
          <a:solidFill>
            <a:srgbClr val="1C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DC80D05-4BAE-D831-BFA2-AB3117E54843}"/>
              </a:ext>
            </a:extLst>
          </p:cNvPr>
          <p:cNvSpPr>
            <a:spLocks noGrp="1"/>
          </p:cNvSpPr>
          <p:nvPr>
            <p:ph type="title" hasCustomPrompt="1"/>
          </p:nvPr>
        </p:nvSpPr>
        <p:spPr>
          <a:xfrm>
            <a:off x="1523996" y="873125"/>
            <a:ext cx="9144002" cy="863600"/>
          </a:xfrm>
        </p:spPr>
        <p:txBody>
          <a:bodyPr/>
          <a:lstStyle>
            <a:lvl1pPr algn="ctr">
              <a:defRPr/>
            </a:lvl1pPr>
          </a:lstStyle>
          <a:p>
            <a:r>
              <a:rPr lang="sv-SE" dirty="0"/>
              <a:t>Rubrik</a:t>
            </a:r>
          </a:p>
        </p:txBody>
      </p:sp>
      <p:sp>
        <p:nvSpPr>
          <p:cNvPr id="4" name="Platshållare för innehåll 3">
            <a:extLst>
              <a:ext uri="{FF2B5EF4-FFF2-40B4-BE49-F238E27FC236}">
                <a16:creationId xmlns:a16="http://schemas.microsoft.com/office/drawing/2014/main" id="{D650C938-A335-D9FE-66C6-3614920D1629}"/>
              </a:ext>
            </a:extLst>
          </p:cNvPr>
          <p:cNvSpPr>
            <a:spLocks noGrp="1"/>
          </p:cNvSpPr>
          <p:nvPr>
            <p:ph sz="half" idx="2" hasCustomPrompt="1"/>
          </p:nvPr>
        </p:nvSpPr>
        <p:spPr>
          <a:xfrm>
            <a:off x="1523997" y="1736725"/>
            <a:ext cx="9132001" cy="1311275"/>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Text</a:t>
            </a:r>
          </a:p>
        </p:txBody>
      </p:sp>
      <p:pic>
        <p:nvPicPr>
          <p:cNvPr id="7" name="Bild 6">
            <a:extLst>
              <a:ext uri="{FF2B5EF4-FFF2-40B4-BE49-F238E27FC236}">
                <a16:creationId xmlns:a16="http://schemas.microsoft.com/office/drawing/2014/main" id="{8D645805-739D-0804-01A8-4AE49A7805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72493" y="4063500"/>
            <a:ext cx="2160000" cy="2160000"/>
          </a:xfrm>
          <a:prstGeom prst="rect">
            <a:avLst/>
          </a:prstGeom>
        </p:spPr>
      </p:pic>
      <p:pic>
        <p:nvPicPr>
          <p:cNvPr id="8" name="Bild 7">
            <a:extLst>
              <a:ext uri="{FF2B5EF4-FFF2-40B4-BE49-F238E27FC236}">
                <a16:creationId xmlns:a16="http://schemas.microsoft.com/office/drawing/2014/main" id="{64C3B6F2-2347-A72A-7ACF-A43FFBC48E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30679" y="4063500"/>
            <a:ext cx="2160000" cy="2160000"/>
          </a:xfrm>
          <a:prstGeom prst="rect">
            <a:avLst/>
          </a:prstGeom>
        </p:spPr>
      </p:pic>
      <p:pic>
        <p:nvPicPr>
          <p:cNvPr id="11" name="Bild 10">
            <a:extLst>
              <a:ext uri="{FF2B5EF4-FFF2-40B4-BE49-F238E27FC236}">
                <a16:creationId xmlns:a16="http://schemas.microsoft.com/office/drawing/2014/main" id="{AB1F6EE9-DF70-004E-4975-E0B5AE4ACC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88863" y="4063500"/>
            <a:ext cx="2160000" cy="2160000"/>
          </a:xfrm>
          <a:prstGeom prst="rect">
            <a:avLst/>
          </a:prstGeom>
        </p:spPr>
      </p:pic>
    </p:spTree>
    <p:extLst>
      <p:ext uri="{BB962C8B-B14F-4D97-AF65-F5344CB8AC3E}">
        <p14:creationId xmlns:p14="http://schemas.microsoft.com/office/powerpoint/2010/main" val="1954779179"/>
      </p:ext>
    </p:extLst>
  </p:cSld>
  <p:clrMapOvr>
    <a:masterClrMapping/>
  </p:clrMapOvr>
  <p:extLst>
    <p:ext uri="{DCECCB84-F9BA-43D5-87BE-67443E8EF086}">
      <p15:sldGuideLst xmlns:p15="http://schemas.microsoft.com/office/powerpoint/2012/main">
        <p15:guide id="1" pos="6267">
          <p15:clr>
            <a:srgbClr val="FBAE40"/>
          </p15:clr>
        </p15:guide>
        <p15:guide id="2" pos="141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ubrik + diagram">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C5A2AE9-A914-E73C-84F4-C37CF9F7949F}"/>
              </a:ext>
            </a:extLst>
          </p:cNvPr>
          <p:cNvSpPr>
            <a:spLocks noGrp="1"/>
          </p:cNvSpPr>
          <p:nvPr>
            <p:ph idx="1"/>
          </p:nvPr>
        </p:nvSpPr>
        <p:spPr>
          <a:xfrm>
            <a:off x="1523999" y="1736725"/>
            <a:ext cx="9144001" cy="4537075"/>
          </a:xfrm>
        </p:spPr>
        <p:txBody>
          <a:bodyPr>
            <a:normAutofit/>
          </a:bodyPr>
          <a:lstStyle>
            <a:lvl1pPr marL="0" indent="0" algn="ctr">
              <a:buFontTx/>
              <a:buNone/>
              <a:defRPr sz="320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sv-SE" dirty="0"/>
              <a:t>Klicka här för att ändra format på bakgrundstexten</a:t>
            </a:r>
          </a:p>
        </p:txBody>
      </p:sp>
      <p:sp>
        <p:nvSpPr>
          <p:cNvPr id="4" name="Rubrik 3">
            <a:extLst>
              <a:ext uri="{FF2B5EF4-FFF2-40B4-BE49-F238E27FC236}">
                <a16:creationId xmlns:a16="http://schemas.microsoft.com/office/drawing/2014/main" id="{0D9BFE59-7A66-9842-AA97-9262CF1FC16A}"/>
              </a:ext>
            </a:extLst>
          </p:cNvPr>
          <p:cNvSpPr>
            <a:spLocks noGrp="1"/>
          </p:cNvSpPr>
          <p:nvPr>
            <p:ph type="title"/>
          </p:nvPr>
        </p:nvSpPr>
        <p:spPr>
          <a:xfrm>
            <a:off x="1523999" y="873125"/>
            <a:ext cx="9144001" cy="863600"/>
          </a:xfrm>
        </p:spPr>
        <p:txBody>
          <a:bodyPr/>
          <a:lstStyle>
            <a:lvl1pPr algn="ctr">
              <a:defRPr/>
            </a:lvl1pPr>
          </a:lstStyle>
          <a:p>
            <a:r>
              <a:rPr lang="sv-SE" dirty="0"/>
              <a:t>Klicka här för att ändra mall för rubrikformat</a:t>
            </a:r>
          </a:p>
        </p:txBody>
      </p:sp>
    </p:spTree>
    <p:extLst>
      <p:ext uri="{BB962C8B-B14F-4D97-AF65-F5344CB8AC3E}">
        <p14:creationId xmlns:p14="http://schemas.microsoft.com/office/powerpoint/2010/main" val="232504621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25BDECB-201A-2215-B2D9-AC980743976C}"/>
              </a:ext>
            </a:extLst>
          </p:cNvPr>
          <p:cNvSpPr>
            <a:spLocks noGrp="1"/>
          </p:cNvSpPr>
          <p:nvPr>
            <p:ph type="title"/>
          </p:nvPr>
        </p:nvSpPr>
        <p:spPr>
          <a:xfrm>
            <a:off x="1523998" y="873125"/>
            <a:ext cx="9144002" cy="863600"/>
          </a:xfrm>
        </p:spPr>
        <p:txBody>
          <a:bodyPr/>
          <a:lstStyle>
            <a:lvl1pPr algn="ctr">
              <a:defRPr/>
            </a:lvl1pPr>
          </a:lstStyle>
          <a:p>
            <a:r>
              <a:rPr lang="sv-SE" dirty="0"/>
              <a:t>Klicka här för att ändra mall för rubrikformat</a:t>
            </a:r>
          </a:p>
        </p:txBody>
      </p:sp>
    </p:spTree>
    <p:extLst>
      <p:ext uri="{BB962C8B-B14F-4D97-AF65-F5344CB8AC3E}">
        <p14:creationId xmlns:p14="http://schemas.microsoft.com/office/powerpoint/2010/main" val="19705949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414CD336-A7E4-4CEB-A04D-2E23F0864B63}" type="datetime1">
              <a:rPr lang="sv-SE" smtClean="0"/>
              <a:t>2023-10-05</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34847758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vslutningssida">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6D78A9FE-0D8B-5CA6-7070-A49879ECF07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16000" y="-9000"/>
            <a:ext cx="12224000" cy="6876000"/>
          </a:xfrm>
          <a:prstGeom prst="rect">
            <a:avLst/>
          </a:prstGeom>
        </p:spPr>
      </p:pic>
    </p:spTree>
    <p:extLst>
      <p:ext uri="{BB962C8B-B14F-4D97-AF65-F5344CB8AC3E}">
        <p14:creationId xmlns:p14="http://schemas.microsoft.com/office/powerpoint/2010/main" val="2954377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ubrikbild A">
    <p:spTree>
      <p:nvGrpSpPr>
        <p:cNvPr id="1" name=""/>
        <p:cNvGrpSpPr/>
        <p:nvPr/>
      </p:nvGrpSpPr>
      <p:grpSpPr>
        <a:xfrm>
          <a:off x="0" y="0"/>
          <a:ext cx="0" cy="0"/>
          <a:chOff x="0" y="0"/>
          <a:chExt cx="0" cy="0"/>
        </a:xfrm>
      </p:grpSpPr>
      <p:pic>
        <p:nvPicPr>
          <p:cNvPr id="30" name="Bild 29">
            <a:extLst>
              <a:ext uri="{FF2B5EF4-FFF2-40B4-BE49-F238E27FC236}">
                <a16:creationId xmlns:a16="http://schemas.microsoft.com/office/drawing/2014/main" id="{B869EEFC-0BC8-5068-F87D-BE6C8C68F52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16000" y="-9000"/>
            <a:ext cx="12224000" cy="6876000"/>
          </a:xfrm>
          <a:prstGeom prst="rect">
            <a:avLst/>
          </a:prstGeom>
        </p:spPr>
      </p:pic>
    </p:spTree>
    <p:extLst>
      <p:ext uri="{BB962C8B-B14F-4D97-AF65-F5344CB8AC3E}">
        <p14:creationId xmlns:p14="http://schemas.microsoft.com/office/powerpoint/2010/main" val="491045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bild 02 A">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11625AF1-E17A-E980-2793-6B461790FA8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16000" y="-9000"/>
            <a:ext cx="12224000" cy="6876000"/>
          </a:xfrm>
          <a:prstGeom prst="rect">
            <a:avLst/>
          </a:prstGeom>
        </p:spPr>
      </p:pic>
      <p:sp>
        <p:nvSpPr>
          <p:cNvPr id="2" name="Rubrik 1">
            <a:extLst>
              <a:ext uri="{FF2B5EF4-FFF2-40B4-BE49-F238E27FC236}">
                <a16:creationId xmlns:a16="http://schemas.microsoft.com/office/drawing/2014/main" id="{A1E3808B-99D8-6880-B2DA-BBF96B32A99F}"/>
              </a:ext>
            </a:extLst>
          </p:cNvPr>
          <p:cNvSpPr>
            <a:spLocks noGrp="1"/>
          </p:cNvSpPr>
          <p:nvPr>
            <p:ph type="ctrTitle" hasCustomPrompt="1"/>
          </p:nvPr>
        </p:nvSpPr>
        <p:spPr>
          <a:xfrm>
            <a:off x="6466803" y="1952625"/>
            <a:ext cx="5364480" cy="1956435"/>
          </a:xfrm>
        </p:spPr>
        <p:txBody>
          <a:bodyPr anchor="b">
            <a:normAutofit/>
          </a:bodyPr>
          <a:lstStyle>
            <a:lvl1pPr algn="l">
              <a:lnSpc>
                <a:spcPct val="75000"/>
              </a:lnSpc>
              <a:defRPr sz="44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34CB2532-4C98-BA76-369B-CE2FF10DB1D7}"/>
              </a:ext>
            </a:extLst>
          </p:cNvPr>
          <p:cNvSpPr>
            <a:spLocks noGrp="1"/>
          </p:cNvSpPr>
          <p:nvPr>
            <p:ph type="subTitle" idx="1" hasCustomPrompt="1"/>
          </p:nvPr>
        </p:nvSpPr>
        <p:spPr>
          <a:xfrm>
            <a:off x="6456045" y="4687657"/>
            <a:ext cx="5364480" cy="180000"/>
          </a:xfrm>
        </p:spPr>
        <p:txBody>
          <a:bodyPr anchor="b">
            <a:normAutofit/>
          </a:bodyPr>
          <a:lstStyle>
            <a:lvl1pPr marL="0" indent="0" algn="l">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a:t>
            </a:r>
          </a:p>
        </p:txBody>
      </p:sp>
      <p:sp>
        <p:nvSpPr>
          <p:cNvPr id="15" name="Platshållare för text 4">
            <a:extLst>
              <a:ext uri="{FF2B5EF4-FFF2-40B4-BE49-F238E27FC236}">
                <a16:creationId xmlns:a16="http://schemas.microsoft.com/office/drawing/2014/main" id="{D8198FE5-0C7C-4152-AD6C-1BA11623DE2D}"/>
              </a:ext>
            </a:extLst>
          </p:cNvPr>
          <p:cNvSpPr>
            <a:spLocks noGrp="1"/>
          </p:cNvSpPr>
          <p:nvPr>
            <p:ph type="body" sz="quarter" idx="3" hasCustomPrompt="1"/>
          </p:nvPr>
        </p:nvSpPr>
        <p:spPr>
          <a:xfrm>
            <a:off x="6456045" y="4883744"/>
            <a:ext cx="5364480" cy="696912"/>
          </a:xfrm>
        </p:spPr>
        <p:txBody>
          <a:bodyPr anchor="t">
            <a:normAutofit/>
          </a:bodyPr>
          <a:lstStyle>
            <a:lvl1pPr marL="0" indent="0">
              <a:buNone/>
              <a:defRPr sz="13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Titel med mera</a:t>
            </a:r>
          </a:p>
        </p:txBody>
      </p:sp>
    </p:spTree>
    <p:extLst>
      <p:ext uri="{BB962C8B-B14F-4D97-AF65-F5344CB8AC3E}">
        <p14:creationId xmlns:p14="http://schemas.microsoft.com/office/powerpoint/2010/main" val="2056379532"/>
      </p:ext>
    </p:extLst>
  </p:cSld>
  <p:clrMapOvr>
    <a:masterClrMapping/>
  </p:clrMapOvr>
  <p:extLst>
    <p:ext uri="{DCECCB84-F9BA-43D5-87BE-67443E8EF086}">
      <p15:sldGuideLst xmlns:p15="http://schemas.microsoft.com/office/powerpoint/2012/main">
        <p15:guide id="1" orient="horz" pos="2931">
          <p15:clr>
            <a:srgbClr val="FBAE40"/>
          </p15:clr>
        </p15:guide>
        <p15:guide id="2" pos="406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Rubrikbild 02 B">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11625AF1-E17A-E980-2793-6B461790FA8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16000" y="-9000"/>
            <a:ext cx="12224000" cy="6876000"/>
          </a:xfrm>
          <a:prstGeom prst="rect">
            <a:avLst/>
          </a:prstGeom>
        </p:spPr>
      </p:pic>
      <p:sp>
        <p:nvSpPr>
          <p:cNvPr id="2" name="Rubrik 1">
            <a:extLst>
              <a:ext uri="{FF2B5EF4-FFF2-40B4-BE49-F238E27FC236}">
                <a16:creationId xmlns:a16="http://schemas.microsoft.com/office/drawing/2014/main" id="{A1E3808B-99D8-6880-B2DA-BBF96B32A99F}"/>
              </a:ext>
            </a:extLst>
          </p:cNvPr>
          <p:cNvSpPr>
            <a:spLocks noGrp="1"/>
          </p:cNvSpPr>
          <p:nvPr>
            <p:ph type="ctrTitle" hasCustomPrompt="1"/>
          </p:nvPr>
        </p:nvSpPr>
        <p:spPr>
          <a:xfrm>
            <a:off x="6466803" y="1952625"/>
            <a:ext cx="5364480" cy="1956435"/>
          </a:xfrm>
        </p:spPr>
        <p:txBody>
          <a:bodyPr anchor="b">
            <a:normAutofit/>
          </a:bodyPr>
          <a:lstStyle>
            <a:lvl1pPr algn="l">
              <a:lnSpc>
                <a:spcPct val="75000"/>
              </a:lnSpc>
              <a:defRPr sz="44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34CB2532-4C98-BA76-369B-CE2FF10DB1D7}"/>
              </a:ext>
            </a:extLst>
          </p:cNvPr>
          <p:cNvSpPr>
            <a:spLocks noGrp="1"/>
          </p:cNvSpPr>
          <p:nvPr>
            <p:ph type="subTitle" idx="1" hasCustomPrompt="1"/>
          </p:nvPr>
        </p:nvSpPr>
        <p:spPr>
          <a:xfrm>
            <a:off x="6456045" y="4687657"/>
            <a:ext cx="5364480" cy="180000"/>
          </a:xfrm>
        </p:spPr>
        <p:txBody>
          <a:bodyPr anchor="b">
            <a:normAutofit/>
          </a:bodyPr>
          <a:lstStyle>
            <a:lvl1pPr marL="0" indent="0" algn="l">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a:t>
            </a:r>
          </a:p>
        </p:txBody>
      </p:sp>
      <p:sp>
        <p:nvSpPr>
          <p:cNvPr id="15" name="Platshållare för text 4">
            <a:extLst>
              <a:ext uri="{FF2B5EF4-FFF2-40B4-BE49-F238E27FC236}">
                <a16:creationId xmlns:a16="http://schemas.microsoft.com/office/drawing/2014/main" id="{D8198FE5-0C7C-4152-AD6C-1BA11623DE2D}"/>
              </a:ext>
            </a:extLst>
          </p:cNvPr>
          <p:cNvSpPr>
            <a:spLocks noGrp="1"/>
          </p:cNvSpPr>
          <p:nvPr>
            <p:ph type="body" sz="quarter" idx="3" hasCustomPrompt="1"/>
          </p:nvPr>
        </p:nvSpPr>
        <p:spPr>
          <a:xfrm>
            <a:off x="6456045" y="4883744"/>
            <a:ext cx="5364480" cy="696912"/>
          </a:xfrm>
        </p:spPr>
        <p:txBody>
          <a:bodyPr anchor="t">
            <a:normAutofit/>
          </a:bodyPr>
          <a:lstStyle>
            <a:lvl1pPr marL="0" indent="0">
              <a:buNone/>
              <a:defRPr sz="13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Titel med mera</a:t>
            </a:r>
          </a:p>
        </p:txBody>
      </p:sp>
    </p:spTree>
    <p:extLst>
      <p:ext uri="{BB962C8B-B14F-4D97-AF65-F5344CB8AC3E}">
        <p14:creationId xmlns:p14="http://schemas.microsoft.com/office/powerpoint/2010/main" val="1872192280"/>
      </p:ext>
    </p:extLst>
  </p:cSld>
  <p:clrMapOvr>
    <a:masterClrMapping/>
  </p:clrMapOvr>
  <p:extLst>
    <p:ext uri="{DCECCB84-F9BA-43D5-87BE-67443E8EF086}">
      <p15:sldGuideLst xmlns:p15="http://schemas.microsoft.com/office/powerpoint/2012/main">
        <p15:guide id="1" orient="horz" pos="2931">
          <p15:clr>
            <a:srgbClr val="FBAE40"/>
          </p15:clr>
        </p15:guide>
        <p15:guide id="2" pos="406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436C70-8975-222B-6A9E-34029D4DA9EF}"/>
              </a:ext>
            </a:extLst>
          </p:cNvPr>
          <p:cNvSpPr>
            <a:spLocks noGrp="1"/>
          </p:cNvSpPr>
          <p:nvPr>
            <p:ph type="title"/>
          </p:nvPr>
        </p:nvSpPr>
        <p:spPr>
          <a:xfrm>
            <a:off x="2963863" y="1736726"/>
            <a:ext cx="6264275" cy="971550"/>
          </a:xfrm>
        </p:spPr>
        <p:txBody>
          <a:bodyPr/>
          <a:lstStyle>
            <a:lvl1pPr algn="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3C5A2AE9-A914-E73C-84F4-C37CF9F7949F}"/>
              </a:ext>
            </a:extLst>
          </p:cNvPr>
          <p:cNvSpPr>
            <a:spLocks noGrp="1"/>
          </p:cNvSpPr>
          <p:nvPr>
            <p:ph idx="1"/>
          </p:nvPr>
        </p:nvSpPr>
        <p:spPr>
          <a:xfrm>
            <a:off x="2963864" y="2708275"/>
            <a:ext cx="6264274" cy="3565525"/>
          </a:xfrm>
        </p:spPr>
        <p:txBody>
          <a:bodyPr>
            <a:normAutofit/>
          </a:bodyPr>
          <a:lstStyle>
            <a:lvl1pPr marL="0" indent="0" algn="l">
              <a:buFontTx/>
              <a:buNone/>
              <a:defRPr sz="320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166006666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ktionsbi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8D1E75C-BAE9-4B04-8CF8-3CF338A79A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3" name="Flödesschema: Koppling 2">
            <a:extLst>
              <a:ext uri="{FF2B5EF4-FFF2-40B4-BE49-F238E27FC236}">
                <a16:creationId xmlns:a16="http://schemas.microsoft.com/office/drawing/2014/main" id="{ADC3FC2D-23EF-4AB3-A263-04C31FCF4DE6}"/>
              </a:ext>
            </a:extLst>
          </p:cNvPr>
          <p:cNvSpPr/>
          <p:nvPr userDrawn="1"/>
        </p:nvSpPr>
        <p:spPr>
          <a:xfrm>
            <a:off x="4206777" y="1249450"/>
            <a:ext cx="6305324" cy="2833942"/>
          </a:xfrm>
          <a:prstGeom prst="flowChartConnector">
            <a:avLst/>
          </a:prstGeom>
          <a:solidFill>
            <a:srgbClr val="1C2C50"/>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200">
              <a:latin typeface="+mj-lt"/>
            </a:endParaRPr>
          </a:p>
        </p:txBody>
      </p:sp>
      <p:sp>
        <p:nvSpPr>
          <p:cNvPr id="4" name="Platshållare för text 2">
            <a:extLst>
              <a:ext uri="{FF2B5EF4-FFF2-40B4-BE49-F238E27FC236}">
                <a16:creationId xmlns:a16="http://schemas.microsoft.com/office/drawing/2014/main" id="{246B6C82-B35D-43F4-882F-BEA87DDE67A5}"/>
              </a:ext>
            </a:extLst>
          </p:cNvPr>
          <p:cNvSpPr>
            <a:spLocks noGrp="1"/>
          </p:cNvSpPr>
          <p:nvPr>
            <p:ph type="body" sz="quarter" idx="10" hasCustomPrompt="1"/>
          </p:nvPr>
        </p:nvSpPr>
        <p:spPr>
          <a:xfrm>
            <a:off x="4882447" y="2105907"/>
            <a:ext cx="4814710" cy="914400"/>
          </a:xfrm>
          <a:prstGeom prst="rect">
            <a:avLst/>
          </a:prstGeom>
        </p:spPr>
        <p:txBody>
          <a:bodyPr/>
          <a:lstStyle>
            <a:lvl1pPr algn="ctr">
              <a:buNone/>
              <a:defRPr sz="3200">
                <a:solidFill>
                  <a:schemeClr val="bg1"/>
                </a:solidFill>
              </a:defRPr>
            </a:lvl1pPr>
            <a:lvl2pPr>
              <a:buNone/>
              <a:defRPr sz="2800">
                <a:solidFill>
                  <a:schemeClr val="bg1"/>
                </a:solidFill>
              </a:defRPr>
            </a:lvl2pPr>
            <a:lvl3pPr>
              <a:buNone/>
              <a:defRPr sz="2400">
                <a:solidFill>
                  <a:schemeClr val="bg1"/>
                </a:solidFill>
              </a:defRPr>
            </a:lvl3pPr>
            <a:lvl4pPr>
              <a:buNone/>
              <a:defRPr sz="2000">
                <a:solidFill>
                  <a:schemeClr val="bg1"/>
                </a:solidFill>
              </a:defRPr>
            </a:lvl4pPr>
            <a:lvl5pPr>
              <a:buNone/>
              <a:defRPr sz="2000">
                <a:solidFill>
                  <a:schemeClr val="bg1"/>
                </a:solidFill>
              </a:defRPr>
            </a:lvl5pPr>
          </a:lstStyle>
          <a:p>
            <a:pPr lvl="0"/>
            <a:r>
              <a:rPr lang="sv-SE"/>
              <a:t>KLICKA HÄR FÖR ATT SKRIVA</a:t>
            </a:r>
          </a:p>
        </p:txBody>
      </p:sp>
    </p:spTree>
    <p:extLst>
      <p:ext uri="{BB962C8B-B14F-4D97-AF65-F5344CB8AC3E}">
        <p14:creationId xmlns:p14="http://schemas.microsoft.com/office/powerpoint/2010/main" val="5054484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 text 0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C80D05-4BAE-D831-BFA2-AB3117E54843}"/>
              </a:ext>
            </a:extLst>
          </p:cNvPr>
          <p:cNvSpPr>
            <a:spLocks noGrp="1"/>
          </p:cNvSpPr>
          <p:nvPr>
            <p:ph type="title" hasCustomPrompt="1"/>
          </p:nvPr>
        </p:nvSpPr>
        <p:spPr>
          <a:xfrm>
            <a:off x="6456364" y="1740260"/>
            <a:ext cx="5364161" cy="973081"/>
          </a:xfrm>
        </p:spPr>
        <p:txBody>
          <a:bodyPr/>
          <a:lstStyle>
            <a:lvl1pPr>
              <a:defRPr/>
            </a:lvl1pPr>
          </a:lstStyle>
          <a:p>
            <a:r>
              <a:rPr lang="sv-SE" dirty="0"/>
              <a:t>Rubrik</a:t>
            </a:r>
          </a:p>
        </p:txBody>
      </p:sp>
      <p:sp>
        <p:nvSpPr>
          <p:cNvPr id="4" name="Platshållare för innehåll 3">
            <a:extLst>
              <a:ext uri="{FF2B5EF4-FFF2-40B4-BE49-F238E27FC236}">
                <a16:creationId xmlns:a16="http://schemas.microsoft.com/office/drawing/2014/main" id="{D650C938-A335-D9FE-66C6-3614920D1629}"/>
              </a:ext>
            </a:extLst>
          </p:cNvPr>
          <p:cNvSpPr>
            <a:spLocks noGrp="1"/>
          </p:cNvSpPr>
          <p:nvPr>
            <p:ph sz="half" idx="2" hasCustomPrompt="1"/>
          </p:nvPr>
        </p:nvSpPr>
        <p:spPr>
          <a:xfrm>
            <a:off x="6456363" y="2713341"/>
            <a:ext cx="5364161" cy="356045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Text</a:t>
            </a:r>
          </a:p>
        </p:txBody>
      </p:sp>
      <p:sp>
        <p:nvSpPr>
          <p:cNvPr id="9" name="Platshållare för bild 8">
            <a:extLst>
              <a:ext uri="{FF2B5EF4-FFF2-40B4-BE49-F238E27FC236}">
                <a16:creationId xmlns:a16="http://schemas.microsoft.com/office/drawing/2014/main" id="{2B36EB1F-B101-2183-C331-3431DA3C2CE0}"/>
              </a:ext>
            </a:extLst>
          </p:cNvPr>
          <p:cNvSpPr>
            <a:spLocks noGrp="1" noChangeAspect="1"/>
          </p:cNvSpPr>
          <p:nvPr>
            <p:ph type="pic" sz="quarter" idx="13"/>
          </p:nvPr>
        </p:nvSpPr>
        <p:spPr>
          <a:xfrm>
            <a:off x="1250778" y="1740261"/>
            <a:ext cx="3600000" cy="3600000"/>
          </a:xfrm>
        </p:spPr>
        <p:txBody>
          <a:bodyPr/>
          <a:lstStyle>
            <a:lvl1pPr marL="0" indent="0">
              <a:buFontTx/>
              <a:buNone/>
              <a:defRPr/>
            </a:lvl1pPr>
          </a:lstStyle>
          <a:p>
            <a:endParaRPr lang="sv-SE" dirty="0"/>
          </a:p>
        </p:txBody>
      </p:sp>
    </p:spTree>
    <p:extLst>
      <p:ext uri="{BB962C8B-B14F-4D97-AF65-F5344CB8AC3E}">
        <p14:creationId xmlns:p14="http://schemas.microsoft.com/office/powerpoint/2010/main" val="2728848943"/>
      </p:ext>
    </p:extLst>
  </p:cSld>
  <p:clrMapOvr>
    <a:masterClrMapping/>
  </p:clrMapOvr>
  <p:extLst>
    <p:ext uri="{DCECCB84-F9BA-43D5-87BE-67443E8EF086}">
      <p15:sldGuideLst xmlns:p15="http://schemas.microsoft.com/office/powerpoint/2012/main">
        <p15:guide id="1" pos="406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 text 02">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CA3BBED-13F5-7E33-3884-BAFFBBDDCC7D}"/>
              </a:ext>
            </a:extLst>
          </p:cNvPr>
          <p:cNvSpPr/>
          <p:nvPr userDrawn="1"/>
        </p:nvSpPr>
        <p:spPr bwMode="ltGray">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2" name="Rubrik 1">
            <a:extLst>
              <a:ext uri="{FF2B5EF4-FFF2-40B4-BE49-F238E27FC236}">
                <a16:creationId xmlns:a16="http://schemas.microsoft.com/office/drawing/2014/main" id="{ADC80D05-4BAE-D831-BFA2-AB3117E54843}"/>
              </a:ext>
            </a:extLst>
          </p:cNvPr>
          <p:cNvSpPr>
            <a:spLocks noGrp="1"/>
          </p:cNvSpPr>
          <p:nvPr>
            <p:ph type="title" hasCustomPrompt="1"/>
          </p:nvPr>
        </p:nvSpPr>
        <p:spPr>
          <a:xfrm>
            <a:off x="6456364" y="1740261"/>
            <a:ext cx="5364162" cy="973081"/>
          </a:xfrm>
        </p:spPr>
        <p:txBody>
          <a:bodyPr/>
          <a:lstStyle>
            <a:lvl1pPr>
              <a:defRPr>
                <a:solidFill>
                  <a:schemeClr val="bg1"/>
                </a:solidFill>
              </a:defRPr>
            </a:lvl1pPr>
          </a:lstStyle>
          <a:p>
            <a:r>
              <a:rPr lang="sv-SE" dirty="0"/>
              <a:t>Rubrik</a:t>
            </a:r>
          </a:p>
        </p:txBody>
      </p:sp>
      <p:sp>
        <p:nvSpPr>
          <p:cNvPr id="4" name="Platshållare för innehåll 3">
            <a:extLst>
              <a:ext uri="{FF2B5EF4-FFF2-40B4-BE49-F238E27FC236}">
                <a16:creationId xmlns:a16="http://schemas.microsoft.com/office/drawing/2014/main" id="{D650C938-A335-D9FE-66C6-3614920D1629}"/>
              </a:ext>
            </a:extLst>
          </p:cNvPr>
          <p:cNvSpPr>
            <a:spLocks noGrp="1"/>
          </p:cNvSpPr>
          <p:nvPr>
            <p:ph sz="half" idx="2" hasCustomPrompt="1"/>
          </p:nvPr>
        </p:nvSpPr>
        <p:spPr>
          <a:xfrm>
            <a:off x="6456363" y="2713341"/>
            <a:ext cx="5364162" cy="3560459"/>
          </a:xfrm>
        </p:spPr>
        <p:txBody>
          <a:bodyPr/>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Text</a:t>
            </a:r>
          </a:p>
        </p:txBody>
      </p:sp>
      <p:sp>
        <p:nvSpPr>
          <p:cNvPr id="9" name="Platshållare för bild 8">
            <a:extLst>
              <a:ext uri="{FF2B5EF4-FFF2-40B4-BE49-F238E27FC236}">
                <a16:creationId xmlns:a16="http://schemas.microsoft.com/office/drawing/2014/main" id="{2B36EB1F-B101-2183-C331-3431DA3C2CE0}"/>
              </a:ext>
            </a:extLst>
          </p:cNvPr>
          <p:cNvSpPr>
            <a:spLocks noGrp="1" noChangeAspect="1"/>
          </p:cNvSpPr>
          <p:nvPr>
            <p:ph type="pic" sz="quarter" idx="13"/>
          </p:nvPr>
        </p:nvSpPr>
        <p:spPr>
          <a:xfrm>
            <a:off x="1250778" y="1740261"/>
            <a:ext cx="3600000" cy="3600000"/>
          </a:xfrm>
        </p:spPr>
        <p:txBody>
          <a:bodyPr/>
          <a:lstStyle>
            <a:lvl1pPr marL="0" indent="0">
              <a:buFontTx/>
              <a:buNone/>
              <a:defRPr/>
            </a:lvl1pPr>
          </a:lstStyle>
          <a:p>
            <a:endParaRPr lang="sv-SE" dirty="0"/>
          </a:p>
        </p:txBody>
      </p:sp>
    </p:spTree>
    <p:extLst>
      <p:ext uri="{BB962C8B-B14F-4D97-AF65-F5344CB8AC3E}">
        <p14:creationId xmlns:p14="http://schemas.microsoft.com/office/powerpoint/2010/main" val="2793091891"/>
      </p:ext>
    </p:extLst>
  </p:cSld>
  <p:clrMapOvr>
    <a:masterClrMapping/>
  </p:clrMapOvr>
  <p:extLst>
    <p:ext uri="{DCECCB84-F9BA-43D5-87BE-67443E8EF086}">
      <p15:sldGuideLst xmlns:p15="http://schemas.microsoft.com/office/powerpoint/2012/main">
        <p15:guide id="1" pos="406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 bild 01">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CA3BBED-13F5-7E33-3884-BAFFBBDDCC7D}"/>
              </a:ext>
            </a:extLst>
          </p:cNvPr>
          <p:cNvSpPr/>
          <p:nvPr userDrawn="1"/>
        </p:nvSpPr>
        <p:spPr bwMode="ltGray">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DC80D05-4BAE-D831-BFA2-AB3117E54843}"/>
              </a:ext>
            </a:extLst>
          </p:cNvPr>
          <p:cNvSpPr>
            <a:spLocks noGrp="1"/>
          </p:cNvSpPr>
          <p:nvPr>
            <p:ph type="title" hasCustomPrompt="1"/>
          </p:nvPr>
        </p:nvSpPr>
        <p:spPr>
          <a:xfrm>
            <a:off x="1523996" y="873125"/>
            <a:ext cx="9144002" cy="863600"/>
          </a:xfrm>
        </p:spPr>
        <p:txBody>
          <a:bodyPr/>
          <a:lstStyle>
            <a:lvl1pPr algn="ctr">
              <a:defRPr/>
            </a:lvl1pPr>
          </a:lstStyle>
          <a:p>
            <a:r>
              <a:rPr lang="sv-SE" dirty="0"/>
              <a:t>Rubrik</a:t>
            </a:r>
          </a:p>
        </p:txBody>
      </p:sp>
      <p:sp>
        <p:nvSpPr>
          <p:cNvPr id="4" name="Platshållare för innehåll 3">
            <a:extLst>
              <a:ext uri="{FF2B5EF4-FFF2-40B4-BE49-F238E27FC236}">
                <a16:creationId xmlns:a16="http://schemas.microsoft.com/office/drawing/2014/main" id="{D650C938-A335-D9FE-66C6-3614920D1629}"/>
              </a:ext>
            </a:extLst>
          </p:cNvPr>
          <p:cNvSpPr>
            <a:spLocks noGrp="1"/>
          </p:cNvSpPr>
          <p:nvPr>
            <p:ph sz="half" idx="2" hasCustomPrompt="1"/>
          </p:nvPr>
        </p:nvSpPr>
        <p:spPr>
          <a:xfrm>
            <a:off x="1523997" y="1736725"/>
            <a:ext cx="9132001" cy="1311275"/>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Text</a:t>
            </a:r>
          </a:p>
        </p:txBody>
      </p:sp>
      <p:pic>
        <p:nvPicPr>
          <p:cNvPr id="7" name="Bild 6">
            <a:extLst>
              <a:ext uri="{FF2B5EF4-FFF2-40B4-BE49-F238E27FC236}">
                <a16:creationId xmlns:a16="http://schemas.microsoft.com/office/drawing/2014/main" id="{8D645805-739D-0804-01A8-4AE49A7805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72493" y="4063500"/>
            <a:ext cx="2160000" cy="2160000"/>
          </a:xfrm>
          <a:prstGeom prst="rect">
            <a:avLst/>
          </a:prstGeom>
        </p:spPr>
      </p:pic>
      <p:pic>
        <p:nvPicPr>
          <p:cNvPr id="8" name="Bild 7">
            <a:extLst>
              <a:ext uri="{FF2B5EF4-FFF2-40B4-BE49-F238E27FC236}">
                <a16:creationId xmlns:a16="http://schemas.microsoft.com/office/drawing/2014/main" id="{64C3B6F2-2347-A72A-7ACF-A43FFBC48E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30679" y="4063500"/>
            <a:ext cx="2160000" cy="2160000"/>
          </a:xfrm>
          <a:prstGeom prst="rect">
            <a:avLst/>
          </a:prstGeom>
        </p:spPr>
      </p:pic>
      <p:pic>
        <p:nvPicPr>
          <p:cNvPr id="11" name="Bild 10">
            <a:extLst>
              <a:ext uri="{FF2B5EF4-FFF2-40B4-BE49-F238E27FC236}">
                <a16:creationId xmlns:a16="http://schemas.microsoft.com/office/drawing/2014/main" id="{AB1F6EE9-DF70-004E-4975-E0B5AE4ACC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88863" y="4063500"/>
            <a:ext cx="2160000" cy="2160000"/>
          </a:xfrm>
          <a:prstGeom prst="rect">
            <a:avLst/>
          </a:prstGeom>
        </p:spPr>
      </p:pic>
    </p:spTree>
    <p:extLst>
      <p:ext uri="{BB962C8B-B14F-4D97-AF65-F5344CB8AC3E}">
        <p14:creationId xmlns:p14="http://schemas.microsoft.com/office/powerpoint/2010/main" val="2667204420"/>
      </p:ext>
    </p:extLst>
  </p:cSld>
  <p:clrMapOvr>
    <a:masterClrMapping/>
  </p:clrMapOvr>
  <p:extLst>
    <p:ext uri="{DCECCB84-F9BA-43D5-87BE-67443E8EF086}">
      <p15:sldGuideLst xmlns:p15="http://schemas.microsoft.com/office/powerpoint/2012/main">
        <p15:guide id="1" pos="6267">
          <p15:clr>
            <a:srgbClr val="FBAE40"/>
          </p15:clr>
        </p15:guide>
        <p15:guide id="2" pos="141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 + diagram">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C5A2AE9-A914-E73C-84F4-C37CF9F7949F}"/>
              </a:ext>
            </a:extLst>
          </p:cNvPr>
          <p:cNvSpPr>
            <a:spLocks noGrp="1"/>
          </p:cNvSpPr>
          <p:nvPr>
            <p:ph idx="1"/>
          </p:nvPr>
        </p:nvSpPr>
        <p:spPr>
          <a:xfrm>
            <a:off x="1523999" y="1736725"/>
            <a:ext cx="9144001" cy="4537075"/>
          </a:xfrm>
        </p:spPr>
        <p:txBody>
          <a:bodyPr>
            <a:normAutofit/>
          </a:bodyPr>
          <a:lstStyle>
            <a:lvl1pPr marL="0" indent="0" algn="ctr">
              <a:buFontTx/>
              <a:buNone/>
              <a:defRPr sz="320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sv-SE" dirty="0"/>
              <a:t>Klicka här för att ändra format på bakgrundstexten</a:t>
            </a:r>
          </a:p>
        </p:txBody>
      </p:sp>
      <p:sp>
        <p:nvSpPr>
          <p:cNvPr id="4" name="Rubrik 3">
            <a:extLst>
              <a:ext uri="{FF2B5EF4-FFF2-40B4-BE49-F238E27FC236}">
                <a16:creationId xmlns:a16="http://schemas.microsoft.com/office/drawing/2014/main" id="{0D9BFE59-7A66-9842-AA97-9262CF1FC16A}"/>
              </a:ext>
            </a:extLst>
          </p:cNvPr>
          <p:cNvSpPr>
            <a:spLocks noGrp="1"/>
          </p:cNvSpPr>
          <p:nvPr>
            <p:ph type="title"/>
          </p:nvPr>
        </p:nvSpPr>
        <p:spPr>
          <a:xfrm>
            <a:off x="1523999" y="873125"/>
            <a:ext cx="9144001" cy="863600"/>
          </a:xfrm>
        </p:spPr>
        <p:txBody>
          <a:bodyPr/>
          <a:lstStyle>
            <a:lvl1pPr algn="ctr">
              <a:defRPr/>
            </a:lvl1pPr>
          </a:lstStyle>
          <a:p>
            <a:r>
              <a:rPr lang="sv-SE" dirty="0"/>
              <a:t>Klicka här för att ändra mall för rubrikformat</a:t>
            </a:r>
          </a:p>
        </p:txBody>
      </p:sp>
    </p:spTree>
    <p:extLst>
      <p:ext uri="{BB962C8B-B14F-4D97-AF65-F5344CB8AC3E}">
        <p14:creationId xmlns:p14="http://schemas.microsoft.com/office/powerpoint/2010/main" val="184299838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25BDECB-201A-2215-B2D9-AC980743976C}"/>
              </a:ext>
            </a:extLst>
          </p:cNvPr>
          <p:cNvSpPr>
            <a:spLocks noGrp="1"/>
          </p:cNvSpPr>
          <p:nvPr>
            <p:ph type="title"/>
          </p:nvPr>
        </p:nvSpPr>
        <p:spPr>
          <a:xfrm>
            <a:off x="1523998" y="873125"/>
            <a:ext cx="9144002" cy="863600"/>
          </a:xfrm>
        </p:spPr>
        <p:txBody>
          <a:bodyPr/>
          <a:lstStyle>
            <a:lvl1pPr algn="ctr">
              <a:defRPr/>
            </a:lvl1pPr>
          </a:lstStyle>
          <a:p>
            <a:r>
              <a:rPr lang="sv-SE" dirty="0"/>
              <a:t>Klicka här för att ändra mall för rubrikformat</a:t>
            </a:r>
          </a:p>
        </p:txBody>
      </p:sp>
    </p:spTree>
    <p:extLst>
      <p:ext uri="{BB962C8B-B14F-4D97-AF65-F5344CB8AC3E}">
        <p14:creationId xmlns:p14="http://schemas.microsoft.com/office/powerpoint/2010/main" val="2048422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414CD336-A7E4-4CEB-A04D-2E23F0864B63}" type="datetime1">
              <a:rPr lang="sv-SE" smtClean="0"/>
              <a:t>2023-10-05</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3431853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vslutningssida">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6D78A9FE-0D8B-5CA6-7070-A49879ECF07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ltGray">
          <a:xfrm>
            <a:off x="-16000" y="-9000"/>
            <a:ext cx="12224000" cy="6876000"/>
          </a:xfrm>
          <a:prstGeom prst="rect">
            <a:avLst/>
          </a:prstGeom>
        </p:spPr>
      </p:pic>
    </p:spTree>
    <p:extLst>
      <p:ext uri="{BB962C8B-B14F-4D97-AF65-F5344CB8AC3E}">
        <p14:creationId xmlns:p14="http://schemas.microsoft.com/office/powerpoint/2010/main" val="3156003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otobild">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45B116AF-BB6D-4793-89CC-5AF990BBDC5F}"/>
              </a:ext>
            </a:extLst>
          </p:cNvPr>
          <p:cNvCxnSpPr>
            <a:cxnSpLocks/>
          </p:cNvCxnSpPr>
          <p:nvPr userDrawn="1"/>
        </p:nvCxnSpPr>
        <p:spPr>
          <a:xfrm>
            <a:off x="753041" y="3435382"/>
            <a:ext cx="3880993"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7" name="Platshållare för bild 6">
            <a:extLst>
              <a:ext uri="{FF2B5EF4-FFF2-40B4-BE49-F238E27FC236}">
                <a16:creationId xmlns:a16="http://schemas.microsoft.com/office/drawing/2014/main" id="{21629133-979F-4BA3-9F00-2F851E7728BE}"/>
              </a:ext>
            </a:extLst>
          </p:cNvPr>
          <p:cNvSpPr>
            <a:spLocks noGrp="1"/>
          </p:cNvSpPr>
          <p:nvPr>
            <p:ph type="pic" sz="quarter" idx="10"/>
          </p:nvPr>
        </p:nvSpPr>
        <p:spPr>
          <a:xfrm>
            <a:off x="6078538" y="1284193"/>
            <a:ext cx="5372100" cy="4289519"/>
          </a:xfrm>
          <a:prstGeom prst="rect">
            <a:avLst/>
          </a:prstGeom>
        </p:spPr>
        <p:txBody>
          <a:bodyPr/>
          <a:lstStyle/>
          <a:p>
            <a:endParaRPr lang="sv-SE"/>
          </a:p>
        </p:txBody>
      </p:sp>
      <p:sp>
        <p:nvSpPr>
          <p:cNvPr id="9" name="Platshållare för text 8">
            <a:extLst>
              <a:ext uri="{FF2B5EF4-FFF2-40B4-BE49-F238E27FC236}">
                <a16:creationId xmlns:a16="http://schemas.microsoft.com/office/drawing/2014/main" id="{AB84624F-51F8-4295-BB52-A20487F886ED}"/>
              </a:ext>
            </a:extLst>
          </p:cNvPr>
          <p:cNvSpPr>
            <a:spLocks noGrp="1"/>
          </p:cNvSpPr>
          <p:nvPr>
            <p:ph type="body" sz="quarter" idx="11" hasCustomPrompt="1"/>
          </p:nvPr>
        </p:nvSpPr>
        <p:spPr>
          <a:xfrm>
            <a:off x="734086" y="826522"/>
            <a:ext cx="3932044" cy="2541961"/>
          </a:xfrm>
          <a:prstGeom prst="rect">
            <a:avLst/>
          </a:prstGeom>
        </p:spPr>
        <p:txBody>
          <a:bodyPr anchor="ctr"/>
          <a:lstStyle>
            <a:lvl1pPr marL="0" indent="0" algn="ctr">
              <a:buNone/>
              <a:defRPr sz="3200" b="1">
                <a:solidFill>
                  <a:schemeClr val="bg1"/>
                </a:solidFill>
                <a:latin typeface="+mj-lt"/>
              </a:defRPr>
            </a:lvl1pPr>
          </a:lstStyle>
          <a:p>
            <a:pPr lvl="0"/>
            <a:r>
              <a:rPr lang="sv-SE"/>
              <a:t>Ruta för text</a:t>
            </a:r>
          </a:p>
        </p:txBody>
      </p:sp>
      <p:sp>
        <p:nvSpPr>
          <p:cNvPr id="10" name="Platshållare för text 8">
            <a:extLst>
              <a:ext uri="{FF2B5EF4-FFF2-40B4-BE49-F238E27FC236}">
                <a16:creationId xmlns:a16="http://schemas.microsoft.com/office/drawing/2014/main" id="{1FCE1A77-ED86-41FF-91C8-0CB76ADA0D86}"/>
              </a:ext>
            </a:extLst>
          </p:cNvPr>
          <p:cNvSpPr>
            <a:spLocks noGrp="1"/>
          </p:cNvSpPr>
          <p:nvPr>
            <p:ph type="body" sz="quarter" idx="12" hasCustomPrompt="1"/>
          </p:nvPr>
        </p:nvSpPr>
        <p:spPr>
          <a:xfrm>
            <a:off x="725115" y="3493539"/>
            <a:ext cx="3932044" cy="2541961"/>
          </a:xfrm>
          <a:prstGeom prst="rect">
            <a:avLst/>
          </a:prstGeom>
        </p:spPr>
        <p:txBody>
          <a:bodyPr anchor="ctr"/>
          <a:lstStyle>
            <a:lvl1pPr marL="0" indent="0" algn="ctr">
              <a:buNone/>
              <a:defRPr sz="3200" b="1">
                <a:solidFill>
                  <a:schemeClr val="bg1"/>
                </a:solidFill>
                <a:latin typeface="+mj-lt"/>
              </a:defRPr>
            </a:lvl1pPr>
          </a:lstStyle>
          <a:p>
            <a:pPr lvl="0"/>
            <a:r>
              <a:rPr lang="sv-SE"/>
              <a:t>Och här för mer text</a:t>
            </a:r>
          </a:p>
        </p:txBody>
      </p:sp>
    </p:spTree>
    <p:extLst>
      <p:ext uri="{BB962C8B-B14F-4D97-AF65-F5344CB8AC3E}">
        <p14:creationId xmlns:p14="http://schemas.microsoft.com/office/powerpoint/2010/main" val="2468493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28827037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EDFD413-49FB-47A8-ABEE-60B17C8CC7C2}"/>
              </a:ext>
            </a:extLst>
          </p:cNvPr>
          <p:cNvSpPr>
            <a:spLocks noGrp="1"/>
          </p:cNvSpPr>
          <p:nvPr>
            <p:ph type="dt" sz="half" idx="10"/>
          </p:nvPr>
        </p:nvSpPr>
        <p:spPr/>
        <p:txBody>
          <a:bodyPr/>
          <a:lstStyle/>
          <a:p>
            <a:fld id="{16275F68-CADD-4EB4-B6D9-CE7B4BC29602}" type="datetimeFigureOut">
              <a:rPr lang="sv-SE" smtClean="0"/>
              <a:t>2023-10-05</a:t>
            </a:fld>
            <a:endParaRPr lang="sv-SE"/>
          </a:p>
        </p:txBody>
      </p:sp>
      <p:sp>
        <p:nvSpPr>
          <p:cNvPr id="3" name="Platshållare för sidfot 2">
            <a:extLst>
              <a:ext uri="{FF2B5EF4-FFF2-40B4-BE49-F238E27FC236}">
                <a16:creationId xmlns:a16="http://schemas.microsoft.com/office/drawing/2014/main" id="{B3A6162D-ACD9-4F4E-A31E-867FD6FC52F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FA38228-A5AA-48F4-A723-258F1D6F8643}"/>
              </a:ext>
            </a:extLst>
          </p:cNvPr>
          <p:cNvSpPr>
            <a:spLocks noGrp="1"/>
          </p:cNvSpPr>
          <p:nvPr>
            <p:ph type="sldNum" sz="quarter" idx="12"/>
          </p:nvPr>
        </p:nvSpPr>
        <p:spPr/>
        <p:txBody>
          <a:bodyPr/>
          <a:lstStyle/>
          <a:p>
            <a:fld id="{38349375-BAFC-43E9-B996-993EE7EE906B}" type="slidenum">
              <a:rPr lang="sv-SE" smtClean="0"/>
              <a:t>‹#›</a:t>
            </a:fld>
            <a:endParaRPr lang="sv-SE"/>
          </a:p>
        </p:txBody>
      </p:sp>
    </p:spTree>
    <p:extLst>
      <p:ext uri="{BB962C8B-B14F-4D97-AF65-F5344CB8AC3E}">
        <p14:creationId xmlns:p14="http://schemas.microsoft.com/office/powerpoint/2010/main" val="417793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amp; Fot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64C50B-AF16-445A-922F-70C2AFFF42E2}"/>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7" name="Platshållare för bild 6">
            <a:extLst>
              <a:ext uri="{FF2B5EF4-FFF2-40B4-BE49-F238E27FC236}">
                <a16:creationId xmlns:a16="http://schemas.microsoft.com/office/drawing/2014/main" id="{3AB9EA88-F769-45F0-865B-2C42B1814C6A}"/>
              </a:ext>
            </a:extLst>
          </p:cNvPr>
          <p:cNvSpPr>
            <a:spLocks noGrp="1"/>
          </p:cNvSpPr>
          <p:nvPr>
            <p:ph type="pic" sz="quarter" idx="10"/>
          </p:nvPr>
        </p:nvSpPr>
        <p:spPr>
          <a:xfrm>
            <a:off x="853888" y="2053908"/>
            <a:ext cx="10522137" cy="3717925"/>
          </a:xfrm>
          <a:prstGeom prst="rect">
            <a:avLst/>
          </a:prstGeom>
        </p:spPr>
        <p:txBody>
          <a:bodyPr/>
          <a:lstStyle>
            <a:lvl1pPr>
              <a:defRPr>
                <a:solidFill>
                  <a:schemeClr val="bg2"/>
                </a:solidFill>
              </a:defRPr>
            </a:lvl1pPr>
          </a:lstStyle>
          <a:p>
            <a:endParaRPr lang="sv-SE"/>
          </a:p>
        </p:txBody>
      </p:sp>
    </p:spTree>
    <p:extLst>
      <p:ext uri="{BB962C8B-B14F-4D97-AF65-F5344CB8AC3E}">
        <p14:creationId xmlns:p14="http://schemas.microsoft.com/office/powerpoint/2010/main" val="9015618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rgbClr val="1C2C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55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CA0344-3DE6-4202-808F-A4C86A494137}"/>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F3C50DC-C432-4983-B2B5-EB10AF2032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24A2FA9-62EC-46A5-AF48-B4AC320D2E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9" name="Bildobjekt 8">
            <a:extLst>
              <a:ext uri="{FF2B5EF4-FFF2-40B4-BE49-F238E27FC236}">
                <a16:creationId xmlns:a16="http://schemas.microsoft.com/office/drawing/2014/main" id="{2BE4D1A3-B5DD-446C-8EF0-C700D1B8B0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36050079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a:xfrm>
            <a:off x="838200" y="570865"/>
            <a:ext cx="10515600" cy="1325563"/>
          </a:xfrm>
        </p:spPr>
        <p:txBody>
          <a:bodyPr/>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2069465"/>
            <a:ext cx="10515600" cy="4326404"/>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890098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1800">
                <a:solidFill>
                  <a:schemeClr val="tx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9096376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16269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Bild">
    <p:bg>
      <p:bgPr>
        <a:solidFill>
          <a:srgbClr val="1C2C50"/>
        </a:solidFill>
        <a:effectLst/>
      </p:bgPr>
    </p:bg>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45B116AF-BB6D-4793-89CC-5AF990BBDC5F}"/>
              </a:ext>
            </a:extLst>
          </p:cNvPr>
          <p:cNvCxnSpPr>
            <a:cxnSpLocks/>
          </p:cNvCxnSpPr>
          <p:nvPr userDrawn="1"/>
        </p:nvCxnSpPr>
        <p:spPr>
          <a:xfrm>
            <a:off x="753041" y="3435382"/>
            <a:ext cx="3880993"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sp>
        <p:nvSpPr>
          <p:cNvPr id="7" name="Platshållare för bild 6">
            <a:extLst>
              <a:ext uri="{FF2B5EF4-FFF2-40B4-BE49-F238E27FC236}">
                <a16:creationId xmlns:a16="http://schemas.microsoft.com/office/drawing/2014/main" id="{21629133-979F-4BA3-9F00-2F851E7728BE}"/>
              </a:ext>
            </a:extLst>
          </p:cNvPr>
          <p:cNvSpPr>
            <a:spLocks noGrp="1"/>
          </p:cNvSpPr>
          <p:nvPr>
            <p:ph type="pic" sz="quarter" idx="10"/>
          </p:nvPr>
        </p:nvSpPr>
        <p:spPr>
          <a:xfrm>
            <a:off x="6078538" y="1284193"/>
            <a:ext cx="5372100" cy="4289519"/>
          </a:xfrm>
          <a:prstGeom prst="rect">
            <a:avLst/>
          </a:prstGeom>
        </p:spPr>
        <p:txBody>
          <a:bodyPr/>
          <a:lstStyle>
            <a:lvl1pPr>
              <a:defRPr>
                <a:solidFill>
                  <a:schemeClr val="bg2"/>
                </a:solidFill>
              </a:defRPr>
            </a:lvl1pPr>
          </a:lstStyle>
          <a:p>
            <a:endParaRPr lang="sv-SE"/>
          </a:p>
        </p:txBody>
      </p:sp>
      <p:sp>
        <p:nvSpPr>
          <p:cNvPr id="9" name="Platshållare för text 8">
            <a:extLst>
              <a:ext uri="{FF2B5EF4-FFF2-40B4-BE49-F238E27FC236}">
                <a16:creationId xmlns:a16="http://schemas.microsoft.com/office/drawing/2014/main" id="{AB84624F-51F8-4295-BB52-A20487F886ED}"/>
              </a:ext>
            </a:extLst>
          </p:cNvPr>
          <p:cNvSpPr>
            <a:spLocks noGrp="1"/>
          </p:cNvSpPr>
          <p:nvPr>
            <p:ph type="body" sz="quarter" idx="11" hasCustomPrompt="1"/>
          </p:nvPr>
        </p:nvSpPr>
        <p:spPr>
          <a:xfrm>
            <a:off x="734086" y="1656966"/>
            <a:ext cx="3932044" cy="1711517"/>
          </a:xfrm>
          <a:prstGeom prst="rect">
            <a:avLst/>
          </a:prstGeom>
        </p:spPr>
        <p:txBody>
          <a:bodyPr anchor="ctr"/>
          <a:lstStyle>
            <a:lvl1pPr marL="0" indent="0" algn="ctr">
              <a:buNone/>
              <a:defRPr sz="3200" b="1">
                <a:solidFill>
                  <a:schemeClr val="bg1"/>
                </a:solidFill>
                <a:latin typeface="+mj-lt"/>
              </a:defRPr>
            </a:lvl1pPr>
          </a:lstStyle>
          <a:p>
            <a:pPr lvl="0"/>
            <a:r>
              <a:rPr lang="sv-SE"/>
              <a:t>Ruta för text</a:t>
            </a:r>
          </a:p>
        </p:txBody>
      </p:sp>
      <p:sp>
        <p:nvSpPr>
          <p:cNvPr id="10" name="Platshållare för text 8">
            <a:extLst>
              <a:ext uri="{FF2B5EF4-FFF2-40B4-BE49-F238E27FC236}">
                <a16:creationId xmlns:a16="http://schemas.microsoft.com/office/drawing/2014/main" id="{1FCE1A77-ED86-41FF-91C8-0CB76ADA0D86}"/>
              </a:ext>
            </a:extLst>
          </p:cNvPr>
          <p:cNvSpPr>
            <a:spLocks noGrp="1"/>
          </p:cNvSpPr>
          <p:nvPr>
            <p:ph type="body" sz="quarter" idx="12" hasCustomPrompt="1"/>
          </p:nvPr>
        </p:nvSpPr>
        <p:spPr>
          <a:xfrm>
            <a:off x="725115" y="3493540"/>
            <a:ext cx="3932044" cy="1741248"/>
          </a:xfrm>
          <a:prstGeom prst="rect">
            <a:avLst/>
          </a:prstGeom>
        </p:spPr>
        <p:txBody>
          <a:bodyPr anchor="ctr"/>
          <a:lstStyle>
            <a:lvl1pPr marL="0" indent="0" algn="ctr">
              <a:buNone/>
              <a:defRPr sz="3200" b="1">
                <a:solidFill>
                  <a:schemeClr val="bg1"/>
                </a:solidFill>
                <a:latin typeface="+mj-lt"/>
              </a:defRPr>
            </a:lvl1pPr>
          </a:lstStyle>
          <a:p>
            <a:pPr lvl="0"/>
            <a:r>
              <a:rPr lang="sv-SE"/>
              <a:t>Och här för mer text</a:t>
            </a:r>
          </a:p>
        </p:txBody>
      </p:sp>
    </p:spTree>
    <p:extLst>
      <p:ext uri="{BB962C8B-B14F-4D97-AF65-F5344CB8AC3E}">
        <p14:creationId xmlns:p14="http://schemas.microsoft.com/office/powerpoint/2010/main" val="1056982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theme" Target="../theme/theme11.xml"/><Relationship Id="rId4"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14.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6.png"/><Relationship Id="rId4" Type="http://schemas.openxmlformats.org/officeDocument/2006/relationships/slideLayout" Target="../slideLayouts/slideLayout39.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1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7.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1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8.sv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7.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1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8.svg"/></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1.xml"/><Relationship Id="rId7" Type="http://schemas.openxmlformats.org/officeDocument/2006/relationships/theme" Target="../theme/theme2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EDA307-1472-4EDA-AA89-CA5F3B1E0E65}"/>
              </a:ext>
            </a:extLst>
          </p:cNvPr>
          <p:cNvSpPr>
            <a:spLocks noGrp="1"/>
          </p:cNvSpPr>
          <p:nvPr>
            <p:ph type="title"/>
          </p:nvPr>
        </p:nvSpPr>
        <p:spPr>
          <a:xfrm>
            <a:off x="838200" y="56324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D61A983-21AA-4208-80F0-0C0DFC171338}"/>
              </a:ext>
            </a:extLst>
          </p:cNvPr>
          <p:cNvSpPr>
            <a:spLocks noGrp="1"/>
          </p:cNvSpPr>
          <p:nvPr>
            <p:ph type="body" idx="1"/>
          </p:nvPr>
        </p:nvSpPr>
        <p:spPr>
          <a:xfrm>
            <a:off x="838200" y="20542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7434396"/>
      </p:ext>
    </p:extLst>
  </p:cSld>
  <p:clrMap bg1="lt1" tx1="dk1" bg2="lt2" tx2="dk2" accent1="accent1" accent2="accent2" accent3="accent3" accent4="accent4" accent5="accent5" accent6="accent6" hlink="hlink" folHlink="folHlink"/>
  <p:sldLayoutIdLst>
    <p:sldLayoutId id="2147483682" r:id="rId1"/>
    <p:sldLayoutId id="2147483683"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A89D3A4F-8B6B-4E0A-8E99-878128E79BE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B326C289-8228-4AA8-B522-1E9150A424C2}"/>
              </a:ext>
            </a:extLst>
          </p:cNvPr>
          <p:cNvSpPr>
            <a:spLocks noGrp="1"/>
          </p:cNvSpPr>
          <p:nvPr>
            <p:ph type="title"/>
          </p:nvPr>
        </p:nvSpPr>
        <p:spPr>
          <a:xfrm>
            <a:off x="838200" y="56324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3121198584"/>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1B9998D-2CC1-4FBE-B01E-742980ACD54B}"/>
              </a:ext>
            </a:extLst>
          </p:cNvPr>
          <p:cNvSpPr>
            <a:spLocks noGrp="1"/>
          </p:cNvSpPr>
          <p:nvPr>
            <p:ph type="title"/>
          </p:nvPr>
        </p:nvSpPr>
        <p:spPr>
          <a:xfrm>
            <a:off x="838200" y="56324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80B81B8-A7B4-4716-8D08-C2F0448AB186}"/>
              </a:ext>
            </a:extLst>
          </p:cNvPr>
          <p:cNvSpPr>
            <a:spLocks noGrp="1"/>
          </p:cNvSpPr>
          <p:nvPr>
            <p:ph type="body" idx="1"/>
          </p:nvPr>
        </p:nvSpPr>
        <p:spPr>
          <a:xfrm>
            <a:off x="838200" y="20542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a:extLst>
              <a:ext uri="{FF2B5EF4-FFF2-40B4-BE49-F238E27FC236}">
                <a16:creationId xmlns:a16="http://schemas.microsoft.com/office/drawing/2014/main" id="{753D37DC-A063-49AB-AC1A-8AB4C26BDC7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Tree>
    <p:extLst>
      <p:ext uri="{BB962C8B-B14F-4D97-AF65-F5344CB8AC3E}">
        <p14:creationId xmlns:p14="http://schemas.microsoft.com/office/powerpoint/2010/main" val="3622716227"/>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702" r:id="rId4"/>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84B31CD-566B-48FE-9D52-7DC93FAB8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F00B3EB-B4CE-4A82-AA50-E07942F2B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93603422"/>
      </p:ext>
    </p:extLst>
  </p:cSld>
  <p:clrMap bg1="lt1" tx1="dk1" bg2="lt2" tx2="dk2" accent1="accent1" accent2="accent2" accent3="accent3" accent4="accent4" accent5="accent5" accent6="accent6" hlink="hlink" folHlink="folHlink"/>
  <p:sldLayoutIdLst>
    <p:sldLayoutId id="2147483694" r:id="rId1"/>
    <p:sldLayoutId id="2147483696" r:id="rId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CD2D613-98B3-4EC6-96D7-86C9E459A65A}"/>
              </a:ext>
            </a:extLst>
          </p:cNvPr>
          <p:cNvSpPr>
            <a:spLocks noGrp="1"/>
          </p:cNvSpPr>
          <p:nvPr>
            <p:ph type="title"/>
          </p:nvPr>
        </p:nvSpPr>
        <p:spPr>
          <a:xfrm>
            <a:off x="838200" y="57086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pic>
        <p:nvPicPr>
          <p:cNvPr id="3" name="Bildobjekt 2">
            <a:extLst>
              <a:ext uri="{FF2B5EF4-FFF2-40B4-BE49-F238E27FC236}">
                <a16:creationId xmlns:a16="http://schemas.microsoft.com/office/drawing/2014/main" id="{36AC6B3A-8A0E-402D-90FB-D9E669E48EF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Tree>
    <p:extLst>
      <p:ext uri="{BB962C8B-B14F-4D97-AF65-F5344CB8AC3E}">
        <p14:creationId xmlns:p14="http://schemas.microsoft.com/office/powerpoint/2010/main" val="11175475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2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05B6920-B2D5-413D-AB90-4F2F1648DC84}" type="datetimeFigureOut">
              <a:rPr lang="sv-SE" smtClean="0"/>
              <a:t>2023-10-05</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sv-SE"/>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D00EDE1-9DBC-4302-B9DE-29434B42B898}" type="slidenum">
              <a:rPr lang="sv-SE" smtClean="0"/>
              <a:t>‹#›</a:t>
            </a:fld>
            <a:endParaRPr lang="sv-SE"/>
          </a:p>
        </p:txBody>
      </p:sp>
    </p:spTree>
    <p:extLst>
      <p:ext uri="{BB962C8B-B14F-4D97-AF65-F5344CB8AC3E}">
        <p14:creationId xmlns:p14="http://schemas.microsoft.com/office/powerpoint/2010/main" val="5136079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105C05B-2A22-412B-B873-9F9B860058C5}"/>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99A80C5-0DB1-4A33-A4E3-148F8B4FBF0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3257872262"/>
      </p:ext>
    </p:extLst>
  </p:cSld>
  <p:clrMap bg1="lt1" tx1="dk1" bg2="lt2" tx2="dk2" accent1="accent1" accent2="accent2" accent3="accent3" accent4="accent4" accent5="accent5" accent6="accent6" hlink="hlink" folHlink="folHlink"/>
  <p:sldLayoutIdLst>
    <p:sldLayoutId id="2147483732" r:id="rId1"/>
    <p:sldLayoutId id="2147483685" r:id="rId2"/>
    <p:sldLayoutId id="2147483738" r:id="rId3"/>
    <p:sldLayoutId id="2147483744" r:id="rId4"/>
    <p:sldLayoutId id="2147483745" r:id="rId5"/>
    <p:sldLayoutId id="2147483746" r:id="rId6"/>
    <p:sldLayoutId id="2147483719" r:id="rId7"/>
    <p:sldLayoutId id="214748372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1C2C5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3E47543-709C-4025-9640-C573F0318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93E2B9-12F5-49F0-9CBB-81F714D88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46C3211-C32D-421B-866C-87CC39D38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A44F4-C322-4BEF-93F0-66B01988444C}" type="datetime1">
              <a:rPr lang="sv-SE" smtClean="0"/>
              <a:t>2023-10-05</a:t>
            </a:fld>
            <a:endParaRPr lang="sv-SE"/>
          </a:p>
        </p:txBody>
      </p:sp>
      <p:sp>
        <p:nvSpPr>
          <p:cNvPr id="5" name="Platshållare för sidfot 4">
            <a:extLst>
              <a:ext uri="{FF2B5EF4-FFF2-40B4-BE49-F238E27FC236}">
                <a16:creationId xmlns:a16="http://schemas.microsoft.com/office/drawing/2014/main" id="{0114B505-FDF0-4237-B2CD-D5DE14764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2023-06-30 OFO Mellansverige </a:t>
            </a:r>
          </a:p>
        </p:txBody>
      </p:sp>
      <p:sp>
        <p:nvSpPr>
          <p:cNvPr id="6" name="Platshållare för bildnummer 5">
            <a:extLst>
              <a:ext uri="{FF2B5EF4-FFF2-40B4-BE49-F238E27FC236}">
                <a16:creationId xmlns:a16="http://schemas.microsoft.com/office/drawing/2014/main" id="{EB80462B-D83A-4CE1-9463-08D33AC44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FEA95-DE4D-4DF6-8FA6-78EACF43F08E}" type="slidenum">
              <a:rPr lang="sv-SE" smtClean="0"/>
              <a:t>‹#›</a:t>
            </a:fld>
            <a:endParaRPr lang="sv-SE"/>
          </a:p>
        </p:txBody>
      </p:sp>
    </p:spTree>
    <p:extLst>
      <p:ext uri="{BB962C8B-B14F-4D97-AF65-F5344CB8AC3E}">
        <p14:creationId xmlns:p14="http://schemas.microsoft.com/office/powerpoint/2010/main" val="2878458603"/>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solidFill>
          <a:srgbClr val="1C2C5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A8378E-E4ED-D587-A637-78C4ED66A552}"/>
              </a:ext>
            </a:extLst>
          </p:cNvPr>
          <p:cNvSpPr>
            <a:spLocks noGrp="1"/>
          </p:cNvSpPr>
          <p:nvPr>
            <p:ph type="title"/>
          </p:nvPr>
        </p:nvSpPr>
        <p:spPr>
          <a:xfrm>
            <a:off x="1523999" y="1736725"/>
            <a:ext cx="9144001" cy="966424"/>
          </a:xfrm>
          <a:prstGeom prst="rect">
            <a:avLst/>
          </a:prstGeom>
        </p:spPr>
        <p:txBody>
          <a:bodyPr vert="horz" lIns="0" tIns="0" rIns="0" bIns="0" rtlCol="0" anchor="b">
            <a:normAutofit/>
          </a:bodyPr>
          <a:lstStyle/>
          <a:p>
            <a:r>
              <a:rPr lang="sv-SE" dirty="0"/>
              <a:t>Rubrik</a:t>
            </a:r>
          </a:p>
        </p:txBody>
      </p:sp>
      <p:sp>
        <p:nvSpPr>
          <p:cNvPr id="3" name="Platshållare för text 2">
            <a:extLst>
              <a:ext uri="{FF2B5EF4-FFF2-40B4-BE49-F238E27FC236}">
                <a16:creationId xmlns:a16="http://schemas.microsoft.com/office/drawing/2014/main" id="{A89789B8-D2E7-296B-1E8D-457CFBF02162}"/>
              </a:ext>
            </a:extLst>
          </p:cNvPr>
          <p:cNvSpPr>
            <a:spLocks noGrp="1"/>
          </p:cNvSpPr>
          <p:nvPr>
            <p:ph type="body" idx="1"/>
          </p:nvPr>
        </p:nvSpPr>
        <p:spPr>
          <a:xfrm>
            <a:off x="1524000" y="2708275"/>
            <a:ext cx="9144000" cy="3565525"/>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2EEF150-B5A7-A67E-74FE-FD602ABCB0F2}"/>
              </a:ext>
            </a:extLst>
          </p:cNvPr>
          <p:cNvSpPr>
            <a:spLocks noGrp="1"/>
          </p:cNvSpPr>
          <p:nvPr>
            <p:ph type="dt" sz="half" idx="2"/>
          </p:nvPr>
        </p:nvSpPr>
        <p:spPr>
          <a:xfrm>
            <a:off x="371475" y="6935788"/>
            <a:ext cx="1152525" cy="180000"/>
          </a:xfrm>
          <a:prstGeom prst="rect">
            <a:avLst/>
          </a:prstGeom>
        </p:spPr>
        <p:txBody>
          <a:bodyPr vert="horz" lIns="0" tIns="0" rIns="0" bIns="0" rtlCol="0" anchor="b"/>
          <a:lstStyle>
            <a:lvl1pPr algn="l">
              <a:defRPr sz="800">
                <a:solidFill>
                  <a:schemeClr val="tx1"/>
                </a:solidFill>
              </a:defRPr>
            </a:lvl1pPr>
          </a:lstStyle>
          <a:p>
            <a:fld id="{3DD39367-AE2D-458B-899B-35E096735ED5}" type="datetime1">
              <a:rPr lang="sv-SE" smtClean="0"/>
              <a:t>2023-10-05</a:t>
            </a:fld>
            <a:endParaRPr lang="sv-SE" dirty="0"/>
          </a:p>
        </p:txBody>
      </p:sp>
      <p:sp>
        <p:nvSpPr>
          <p:cNvPr id="5" name="Platshållare för sidfot 4">
            <a:extLst>
              <a:ext uri="{FF2B5EF4-FFF2-40B4-BE49-F238E27FC236}">
                <a16:creationId xmlns:a16="http://schemas.microsoft.com/office/drawing/2014/main" id="{F7DB6D5A-5FFF-81D5-F452-F77B8AB5203A}"/>
              </a:ext>
            </a:extLst>
          </p:cNvPr>
          <p:cNvSpPr>
            <a:spLocks noGrp="1"/>
          </p:cNvSpPr>
          <p:nvPr>
            <p:ph type="ftr" sz="quarter" idx="3"/>
          </p:nvPr>
        </p:nvSpPr>
        <p:spPr>
          <a:xfrm>
            <a:off x="1523998" y="7120913"/>
            <a:ext cx="9143999" cy="180000"/>
          </a:xfrm>
          <a:prstGeom prst="rect">
            <a:avLst/>
          </a:prstGeom>
        </p:spPr>
        <p:txBody>
          <a:bodyPr vert="horz" lIns="0" tIns="0" rIns="0" bIns="0" rtlCol="0" anchor="b"/>
          <a:lstStyle>
            <a:lvl1pPr algn="ctr">
              <a:defRPr sz="8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577EAE50-900F-AFFA-4FAA-7BDB4F2AAFB6}"/>
              </a:ext>
            </a:extLst>
          </p:cNvPr>
          <p:cNvSpPr>
            <a:spLocks noGrp="1"/>
          </p:cNvSpPr>
          <p:nvPr>
            <p:ph type="sldNum" sz="quarter" idx="4"/>
          </p:nvPr>
        </p:nvSpPr>
        <p:spPr>
          <a:xfrm>
            <a:off x="373063" y="7120913"/>
            <a:ext cx="1152525" cy="180000"/>
          </a:xfrm>
          <a:prstGeom prst="rect">
            <a:avLst/>
          </a:prstGeom>
        </p:spPr>
        <p:txBody>
          <a:bodyPr vert="horz" lIns="0" tIns="0" rIns="0" bIns="0" rtlCol="0" anchor="b"/>
          <a:lstStyle>
            <a:lvl1pPr algn="l">
              <a:defRPr sz="800">
                <a:solidFill>
                  <a:schemeClr val="tx1"/>
                </a:solidFill>
              </a:defRPr>
            </a:lvl1pPr>
          </a:lstStyle>
          <a:p>
            <a:fld id="{655E820F-A968-4FCB-8F7B-574C087D0881}" type="slidenum">
              <a:rPr lang="sv-SE" smtClean="0"/>
              <a:pPr/>
              <a:t>‹#›</a:t>
            </a:fld>
            <a:endParaRPr lang="sv-SE" dirty="0"/>
          </a:p>
        </p:txBody>
      </p:sp>
      <p:pic>
        <p:nvPicPr>
          <p:cNvPr id="10" name="Bild 9">
            <a:extLst>
              <a:ext uri="{FF2B5EF4-FFF2-40B4-BE49-F238E27FC236}">
                <a16:creationId xmlns:a16="http://schemas.microsoft.com/office/drawing/2014/main" id="{3379E7B5-6066-5959-DCFE-30FAF1F66E4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1473" y="368300"/>
            <a:ext cx="1152525" cy="482880"/>
          </a:xfrm>
          <a:prstGeom prst="rect">
            <a:avLst/>
          </a:prstGeom>
        </p:spPr>
      </p:pic>
    </p:spTree>
    <p:extLst>
      <p:ext uri="{BB962C8B-B14F-4D97-AF65-F5344CB8AC3E}">
        <p14:creationId xmlns:p14="http://schemas.microsoft.com/office/powerpoint/2010/main" val="688878288"/>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sldNum="0"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06">
          <p15:clr>
            <a:srgbClr val="F26B43"/>
          </p15:clr>
        </p15:guide>
        <p15:guide id="2" pos="3840">
          <p15:clr>
            <a:srgbClr val="F26B43"/>
          </p15:clr>
        </p15:guide>
        <p15:guide id="3" pos="3772">
          <p15:clr>
            <a:srgbClr val="F26B43"/>
          </p15:clr>
        </p15:guide>
        <p15:guide id="4" pos="3908">
          <p15:clr>
            <a:srgbClr val="F26B43"/>
          </p15:clr>
        </p15:guide>
        <p15:guide id="5" pos="234">
          <p15:clr>
            <a:srgbClr val="F26B43"/>
          </p15:clr>
        </p15:guide>
        <p15:guide id="6" pos="7446">
          <p15:clr>
            <a:srgbClr val="F26B43"/>
          </p15:clr>
        </p15:guide>
        <p15:guide id="8" orient="horz" pos="232">
          <p15:clr>
            <a:srgbClr val="F26B43"/>
          </p15:clr>
        </p15:guide>
        <p15:guide id="9" orient="horz" pos="1094">
          <p15:clr>
            <a:srgbClr val="F26B43"/>
          </p15:clr>
        </p15:guide>
        <p15:guide id="10" orient="horz" pos="3952">
          <p15:clr>
            <a:srgbClr val="F26B43"/>
          </p15:clr>
        </p15:guide>
        <p15:guide id="11" orient="horz" pos="4247">
          <p15:clr>
            <a:srgbClr val="F26B43"/>
          </p15:clr>
        </p15:guide>
        <p15:guide id="13" pos="960">
          <p15:clr>
            <a:srgbClr val="F26B43"/>
          </p15:clr>
        </p15:guide>
        <p15:guide id="14" pos="6720">
          <p15:clr>
            <a:srgbClr val="F26B43"/>
          </p15:clr>
        </p15:guide>
        <p15:guide id="15" orient="horz" pos="550">
          <p15:clr>
            <a:srgbClr val="F26B43"/>
          </p15:clr>
        </p15:guide>
        <p15:guide id="16" pos="1867">
          <p15:clr>
            <a:srgbClr val="F26B43"/>
          </p15:clr>
        </p15:guide>
        <p15:guide id="17" pos="5813">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1">
            <a:alpha val="10000"/>
          </a:scheme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A8378E-E4ED-D587-A637-78C4ED66A552}"/>
              </a:ext>
            </a:extLst>
          </p:cNvPr>
          <p:cNvSpPr>
            <a:spLocks noGrp="1"/>
          </p:cNvSpPr>
          <p:nvPr>
            <p:ph type="title"/>
          </p:nvPr>
        </p:nvSpPr>
        <p:spPr>
          <a:xfrm>
            <a:off x="1523999" y="1736725"/>
            <a:ext cx="9144001" cy="966424"/>
          </a:xfrm>
          <a:prstGeom prst="rect">
            <a:avLst/>
          </a:prstGeom>
        </p:spPr>
        <p:txBody>
          <a:bodyPr vert="horz" lIns="0" tIns="0" rIns="0" bIns="0" rtlCol="0" anchor="b">
            <a:normAutofit/>
          </a:bodyPr>
          <a:lstStyle/>
          <a:p>
            <a:r>
              <a:rPr lang="sv-SE" dirty="0"/>
              <a:t>Rubrik</a:t>
            </a:r>
          </a:p>
        </p:txBody>
      </p:sp>
      <p:sp>
        <p:nvSpPr>
          <p:cNvPr id="3" name="Platshållare för text 2">
            <a:extLst>
              <a:ext uri="{FF2B5EF4-FFF2-40B4-BE49-F238E27FC236}">
                <a16:creationId xmlns:a16="http://schemas.microsoft.com/office/drawing/2014/main" id="{A89789B8-D2E7-296B-1E8D-457CFBF02162}"/>
              </a:ext>
            </a:extLst>
          </p:cNvPr>
          <p:cNvSpPr>
            <a:spLocks noGrp="1"/>
          </p:cNvSpPr>
          <p:nvPr>
            <p:ph type="body" idx="1"/>
          </p:nvPr>
        </p:nvSpPr>
        <p:spPr>
          <a:xfrm>
            <a:off x="1524000" y="2708275"/>
            <a:ext cx="9144000" cy="3565525"/>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2EEF150-B5A7-A67E-74FE-FD602ABCB0F2}"/>
              </a:ext>
            </a:extLst>
          </p:cNvPr>
          <p:cNvSpPr>
            <a:spLocks noGrp="1"/>
          </p:cNvSpPr>
          <p:nvPr>
            <p:ph type="dt" sz="half" idx="2"/>
          </p:nvPr>
        </p:nvSpPr>
        <p:spPr>
          <a:xfrm>
            <a:off x="371475" y="6935788"/>
            <a:ext cx="1152525" cy="180000"/>
          </a:xfrm>
          <a:prstGeom prst="rect">
            <a:avLst/>
          </a:prstGeom>
        </p:spPr>
        <p:txBody>
          <a:bodyPr vert="horz" lIns="0" tIns="0" rIns="0" bIns="0" rtlCol="0" anchor="b"/>
          <a:lstStyle>
            <a:lvl1pPr algn="l">
              <a:defRPr sz="800">
                <a:solidFill>
                  <a:schemeClr val="tx1"/>
                </a:solidFill>
              </a:defRPr>
            </a:lvl1pPr>
          </a:lstStyle>
          <a:p>
            <a:fld id="{3DD39367-AE2D-458B-899B-35E096735ED5}" type="datetime1">
              <a:rPr lang="sv-SE" smtClean="0"/>
              <a:t>2023-10-05</a:t>
            </a:fld>
            <a:endParaRPr lang="sv-SE" dirty="0"/>
          </a:p>
        </p:txBody>
      </p:sp>
      <p:sp>
        <p:nvSpPr>
          <p:cNvPr id="5" name="Platshållare för sidfot 4">
            <a:extLst>
              <a:ext uri="{FF2B5EF4-FFF2-40B4-BE49-F238E27FC236}">
                <a16:creationId xmlns:a16="http://schemas.microsoft.com/office/drawing/2014/main" id="{F7DB6D5A-5FFF-81D5-F452-F77B8AB5203A}"/>
              </a:ext>
            </a:extLst>
          </p:cNvPr>
          <p:cNvSpPr>
            <a:spLocks noGrp="1"/>
          </p:cNvSpPr>
          <p:nvPr>
            <p:ph type="ftr" sz="quarter" idx="3"/>
          </p:nvPr>
        </p:nvSpPr>
        <p:spPr>
          <a:xfrm>
            <a:off x="1523998" y="7120913"/>
            <a:ext cx="9143999" cy="180000"/>
          </a:xfrm>
          <a:prstGeom prst="rect">
            <a:avLst/>
          </a:prstGeom>
        </p:spPr>
        <p:txBody>
          <a:bodyPr vert="horz" lIns="0" tIns="0" rIns="0" bIns="0" rtlCol="0" anchor="b"/>
          <a:lstStyle>
            <a:lvl1pPr algn="ctr">
              <a:defRPr sz="8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577EAE50-900F-AFFA-4FAA-7BDB4F2AAFB6}"/>
              </a:ext>
            </a:extLst>
          </p:cNvPr>
          <p:cNvSpPr>
            <a:spLocks noGrp="1"/>
          </p:cNvSpPr>
          <p:nvPr>
            <p:ph type="sldNum" sz="quarter" idx="4"/>
          </p:nvPr>
        </p:nvSpPr>
        <p:spPr>
          <a:xfrm>
            <a:off x="373063" y="7120913"/>
            <a:ext cx="1152525" cy="180000"/>
          </a:xfrm>
          <a:prstGeom prst="rect">
            <a:avLst/>
          </a:prstGeom>
        </p:spPr>
        <p:txBody>
          <a:bodyPr vert="horz" lIns="0" tIns="0" rIns="0" bIns="0" rtlCol="0" anchor="b"/>
          <a:lstStyle>
            <a:lvl1pPr algn="l">
              <a:defRPr sz="800">
                <a:solidFill>
                  <a:schemeClr val="tx1"/>
                </a:solidFill>
              </a:defRPr>
            </a:lvl1pPr>
          </a:lstStyle>
          <a:p>
            <a:fld id="{655E820F-A968-4FCB-8F7B-574C087D0881}" type="slidenum">
              <a:rPr lang="sv-SE" smtClean="0"/>
              <a:pPr/>
              <a:t>‹#›</a:t>
            </a:fld>
            <a:endParaRPr lang="sv-SE" dirty="0"/>
          </a:p>
        </p:txBody>
      </p:sp>
      <p:pic>
        <p:nvPicPr>
          <p:cNvPr id="10" name="Bild 9">
            <a:extLst>
              <a:ext uri="{FF2B5EF4-FFF2-40B4-BE49-F238E27FC236}">
                <a16:creationId xmlns:a16="http://schemas.microsoft.com/office/drawing/2014/main" id="{3379E7B5-6066-5959-DCFE-30FAF1F66E4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1473" y="368300"/>
            <a:ext cx="1152525" cy="482880"/>
          </a:xfrm>
          <a:prstGeom prst="rect">
            <a:avLst/>
          </a:prstGeom>
        </p:spPr>
      </p:pic>
    </p:spTree>
    <p:extLst>
      <p:ext uri="{BB962C8B-B14F-4D97-AF65-F5344CB8AC3E}">
        <p14:creationId xmlns:p14="http://schemas.microsoft.com/office/powerpoint/2010/main" val="417604168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hf sldNum="0"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06">
          <p15:clr>
            <a:srgbClr val="F26B43"/>
          </p15:clr>
        </p15:guide>
        <p15:guide id="2" pos="3840">
          <p15:clr>
            <a:srgbClr val="F26B43"/>
          </p15:clr>
        </p15:guide>
        <p15:guide id="3" pos="3772">
          <p15:clr>
            <a:srgbClr val="F26B43"/>
          </p15:clr>
        </p15:guide>
        <p15:guide id="4" pos="3908">
          <p15:clr>
            <a:srgbClr val="F26B43"/>
          </p15:clr>
        </p15:guide>
        <p15:guide id="5" pos="234">
          <p15:clr>
            <a:srgbClr val="F26B43"/>
          </p15:clr>
        </p15:guide>
        <p15:guide id="6" pos="7446">
          <p15:clr>
            <a:srgbClr val="F26B43"/>
          </p15:clr>
        </p15:guide>
        <p15:guide id="8" orient="horz" pos="232">
          <p15:clr>
            <a:srgbClr val="F26B43"/>
          </p15:clr>
        </p15:guide>
        <p15:guide id="9" orient="horz" pos="1094">
          <p15:clr>
            <a:srgbClr val="F26B43"/>
          </p15:clr>
        </p15:guide>
        <p15:guide id="10" orient="horz" pos="3952">
          <p15:clr>
            <a:srgbClr val="F26B43"/>
          </p15:clr>
        </p15:guide>
        <p15:guide id="11" orient="horz" pos="4247">
          <p15:clr>
            <a:srgbClr val="F26B43"/>
          </p15:clr>
        </p15:guide>
        <p15:guide id="13" pos="960">
          <p15:clr>
            <a:srgbClr val="F26B43"/>
          </p15:clr>
        </p15:guide>
        <p15:guide id="14" pos="6720">
          <p15:clr>
            <a:srgbClr val="F26B43"/>
          </p15:clr>
        </p15:guide>
        <p15:guide id="15" orient="horz" pos="550">
          <p15:clr>
            <a:srgbClr val="F26B43"/>
          </p15:clr>
        </p15:guide>
        <p15:guide id="16" pos="1867">
          <p15:clr>
            <a:srgbClr val="F26B43"/>
          </p15:clr>
        </p15:guide>
        <p15:guide id="17" pos="5813">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BFF817B-E081-4FF2-BDC0-FB77F43DB780}"/>
              </a:ext>
            </a:extLst>
          </p:cNvPr>
          <p:cNvSpPr/>
          <p:nvPr userDrawn="1"/>
        </p:nvSpPr>
        <p:spPr>
          <a:xfrm>
            <a:off x="1" y="0"/>
            <a:ext cx="5392270" cy="6858000"/>
          </a:xfrm>
          <a:prstGeom prst="rect">
            <a:avLst/>
          </a:prstGeom>
          <a:solidFill>
            <a:srgbClr val="1C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koppling 11">
            <a:extLst>
              <a:ext uri="{FF2B5EF4-FFF2-40B4-BE49-F238E27FC236}">
                <a16:creationId xmlns:a16="http://schemas.microsoft.com/office/drawing/2014/main" id="{8A365ACE-874A-4FF2-ACFD-6BAE7D8B6302}"/>
              </a:ext>
            </a:extLst>
          </p:cNvPr>
          <p:cNvCxnSpPr>
            <a:cxnSpLocks/>
          </p:cNvCxnSpPr>
          <p:nvPr userDrawn="1"/>
        </p:nvCxnSpPr>
        <p:spPr>
          <a:xfrm>
            <a:off x="753041" y="3435382"/>
            <a:ext cx="3880993"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DA27090E-C429-4BD4-A4E7-D82B048B9CC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1943254398"/>
      </p:ext>
    </p:extLst>
  </p:cSld>
  <p:clrMap bg1="lt1" tx1="dk1" bg2="lt2" tx2="dk2" accent1="accent1" accent2="accent2" accent3="accent3" accent4="accent4" accent5="accent5" accent6="accent6" hlink="hlink" folHlink="folHlink"/>
  <p:sldLayoutIdLst>
    <p:sldLayoutId id="2147483980" r:id="rId1"/>
    <p:sldLayoutId id="21474839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cxnSp>
        <p:nvCxnSpPr>
          <p:cNvPr id="9" name="Rak koppling 8">
            <a:extLst>
              <a:ext uri="{FF2B5EF4-FFF2-40B4-BE49-F238E27FC236}">
                <a16:creationId xmlns:a16="http://schemas.microsoft.com/office/drawing/2014/main" id="{AF26C0B7-0CD7-4CA2-943D-5543D6D9E4F9}"/>
              </a:ext>
            </a:extLst>
          </p:cNvPr>
          <p:cNvCxnSpPr>
            <a:cxnSpLocks/>
          </p:cNvCxnSpPr>
          <p:nvPr userDrawn="1"/>
        </p:nvCxnSpPr>
        <p:spPr>
          <a:xfrm>
            <a:off x="4318022" y="1996888"/>
            <a:ext cx="0" cy="2877671"/>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97D7F17E-6FED-4CBF-B679-1EF31E7C6D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5941" y="5876434"/>
            <a:ext cx="1174538" cy="544447"/>
          </a:xfrm>
          <a:prstGeom prst="rect">
            <a:avLst/>
          </a:prstGeom>
        </p:spPr>
      </p:pic>
    </p:spTree>
    <p:extLst>
      <p:ext uri="{BB962C8B-B14F-4D97-AF65-F5344CB8AC3E}">
        <p14:creationId xmlns:p14="http://schemas.microsoft.com/office/powerpoint/2010/main" val="254921191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4400" kern="1200">
          <a:solidFill>
            <a:srgbClr val="F5ACB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99A80C5-0DB1-4A33-A4E3-148F8B4FBF0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110445254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cxnSp>
        <p:nvCxnSpPr>
          <p:cNvPr id="9" name="Rak koppling 8">
            <a:extLst>
              <a:ext uri="{FF2B5EF4-FFF2-40B4-BE49-F238E27FC236}">
                <a16:creationId xmlns:a16="http://schemas.microsoft.com/office/drawing/2014/main" id="{AF26C0B7-0CD7-4CA2-943D-5543D6D9E4F9}"/>
              </a:ext>
            </a:extLst>
          </p:cNvPr>
          <p:cNvCxnSpPr>
            <a:cxnSpLocks/>
          </p:cNvCxnSpPr>
          <p:nvPr userDrawn="1"/>
        </p:nvCxnSpPr>
        <p:spPr>
          <a:xfrm>
            <a:off x="6105574" y="2385129"/>
            <a:ext cx="0" cy="205200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97D7F17E-6FED-4CBF-B679-1EF31E7C6D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5941" y="5876434"/>
            <a:ext cx="1174538" cy="544447"/>
          </a:xfrm>
          <a:prstGeom prst="rect">
            <a:avLst/>
          </a:prstGeom>
        </p:spPr>
      </p:pic>
    </p:spTree>
    <p:extLst>
      <p:ext uri="{BB962C8B-B14F-4D97-AF65-F5344CB8AC3E}">
        <p14:creationId xmlns:p14="http://schemas.microsoft.com/office/powerpoint/2010/main" val="470510730"/>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4400" kern="1200">
          <a:solidFill>
            <a:srgbClr val="F5ACB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7E42C98-606F-4577-BC32-92D1857B990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8551" y="5875915"/>
            <a:ext cx="1169317" cy="545486"/>
          </a:xfrm>
          <a:prstGeom prst="rect">
            <a:avLst/>
          </a:prstGeom>
        </p:spPr>
      </p:pic>
      <p:pic>
        <p:nvPicPr>
          <p:cNvPr id="2" name="Bildobjekt 1">
            <a:extLst>
              <a:ext uri="{FF2B5EF4-FFF2-40B4-BE49-F238E27FC236}">
                <a16:creationId xmlns:a16="http://schemas.microsoft.com/office/drawing/2014/main" id="{7A8A8D3A-626F-4D9E-B6FE-3B56389EADB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1927"/>
          <a:stretch/>
        </p:blipFill>
        <p:spPr>
          <a:xfrm>
            <a:off x="1703978" y="1605428"/>
            <a:ext cx="3356637" cy="3680256"/>
          </a:xfrm>
          <a:prstGeom prst="rect">
            <a:avLst/>
          </a:prstGeom>
        </p:spPr>
      </p:pic>
    </p:spTree>
    <p:extLst>
      <p:ext uri="{BB962C8B-B14F-4D97-AF65-F5344CB8AC3E}">
        <p14:creationId xmlns:p14="http://schemas.microsoft.com/office/powerpoint/2010/main" val="142299417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7E42C98-606F-4577-BC32-92D1857B990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8551" y="5875915"/>
            <a:ext cx="1169317" cy="545486"/>
          </a:xfrm>
          <a:prstGeom prst="rect">
            <a:avLst/>
          </a:prstGeom>
        </p:spPr>
      </p:pic>
      <p:pic>
        <p:nvPicPr>
          <p:cNvPr id="2" name="Bildobjekt 1">
            <a:extLst>
              <a:ext uri="{FF2B5EF4-FFF2-40B4-BE49-F238E27FC236}">
                <a16:creationId xmlns:a16="http://schemas.microsoft.com/office/drawing/2014/main" id="{7A8A8D3A-626F-4D9E-B6FE-3B56389EADB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316" r="35194"/>
          <a:stretch/>
        </p:blipFill>
        <p:spPr>
          <a:xfrm>
            <a:off x="1968404" y="873201"/>
            <a:ext cx="3497050" cy="3649937"/>
          </a:xfrm>
          <a:prstGeom prst="rect">
            <a:avLst/>
          </a:prstGeom>
        </p:spPr>
      </p:pic>
    </p:spTree>
    <p:extLst>
      <p:ext uri="{BB962C8B-B14F-4D97-AF65-F5344CB8AC3E}">
        <p14:creationId xmlns:p14="http://schemas.microsoft.com/office/powerpoint/2010/main" val="2515735985"/>
      </p:ext>
    </p:extLst>
  </p:cSld>
  <p:clrMap bg1="lt1" tx1="dk1" bg2="lt2" tx2="dk2" accent1="accent1" accent2="accent2" accent3="accent3" accent4="accent4" accent5="accent5" accent6="accent6" hlink="hlink" folHlink="folHlink"/>
  <p:sldLayoutIdLst>
    <p:sldLayoutId id="21474839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7E42C98-606F-4577-BC32-92D1857B990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8551" y="5875915"/>
            <a:ext cx="1169317" cy="545486"/>
          </a:xfrm>
          <a:prstGeom prst="rect">
            <a:avLst/>
          </a:prstGeom>
        </p:spPr>
      </p:pic>
      <p:pic>
        <p:nvPicPr>
          <p:cNvPr id="2" name="Bildobjekt 1">
            <a:extLst>
              <a:ext uri="{FF2B5EF4-FFF2-40B4-BE49-F238E27FC236}">
                <a16:creationId xmlns:a16="http://schemas.microsoft.com/office/drawing/2014/main" id="{7A8A8D3A-626F-4D9E-B6FE-3B56389EADB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3129" r="182"/>
          <a:stretch/>
        </p:blipFill>
        <p:spPr>
          <a:xfrm>
            <a:off x="1703148" y="1869768"/>
            <a:ext cx="3378396" cy="3672474"/>
          </a:xfrm>
          <a:prstGeom prst="rect">
            <a:avLst/>
          </a:prstGeom>
        </p:spPr>
      </p:pic>
    </p:spTree>
    <p:extLst>
      <p:ext uri="{BB962C8B-B14F-4D97-AF65-F5344CB8AC3E}">
        <p14:creationId xmlns:p14="http://schemas.microsoft.com/office/powerpoint/2010/main" val="2189515359"/>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CD2D613-98B3-4EC6-96D7-86C9E459A65A}"/>
              </a:ext>
            </a:extLst>
          </p:cNvPr>
          <p:cNvSpPr>
            <a:spLocks noGrp="1"/>
          </p:cNvSpPr>
          <p:nvPr>
            <p:ph type="title"/>
          </p:nvPr>
        </p:nvSpPr>
        <p:spPr>
          <a:xfrm>
            <a:off x="838200" y="57086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pic>
        <p:nvPicPr>
          <p:cNvPr id="3" name="Bildobjekt 2">
            <a:extLst>
              <a:ext uri="{FF2B5EF4-FFF2-40B4-BE49-F238E27FC236}">
                <a16:creationId xmlns:a16="http://schemas.microsoft.com/office/drawing/2014/main" id="{36AC6B3A-8A0E-402D-90FB-D9E669E48E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Tree>
    <p:extLst>
      <p:ext uri="{BB962C8B-B14F-4D97-AF65-F5344CB8AC3E}">
        <p14:creationId xmlns:p14="http://schemas.microsoft.com/office/powerpoint/2010/main" val="2896420133"/>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BFF817B-E081-4FF2-BDC0-FB77F43DB780}"/>
              </a:ext>
            </a:extLst>
          </p:cNvPr>
          <p:cNvSpPr/>
          <p:nvPr userDrawn="1"/>
        </p:nvSpPr>
        <p:spPr>
          <a:xfrm>
            <a:off x="1" y="0"/>
            <a:ext cx="5392270" cy="6858000"/>
          </a:xfrm>
          <a:prstGeom prst="rect">
            <a:avLst/>
          </a:prstGeom>
          <a:solidFill>
            <a:srgbClr val="1C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koppling 11">
            <a:extLst>
              <a:ext uri="{FF2B5EF4-FFF2-40B4-BE49-F238E27FC236}">
                <a16:creationId xmlns:a16="http://schemas.microsoft.com/office/drawing/2014/main" id="{8A365ACE-874A-4FF2-ACFD-6BAE7D8B6302}"/>
              </a:ext>
            </a:extLst>
          </p:cNvPr>
          <p:cNvCxnSpPr>
            <a:cxnSpLocks/>
          </p:cNvCxnSpPr>
          <p:nvPr userDrawn="1"/>
        </p:nvCxnSpPr>
        <p:spPr>
          <a:xfrm>
            <a:off x="753041" y="3435382"/>
            <a:ext cx="3880993"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DA27090E-C429-4BD4-A4E7-D82B048B9C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6091" y="5876504"/>
            <a:ext cx="1174237" cy="544307"/>
          </a:xfrm>
          <a:prstGeom prst="rect">
            <a:avLst/>
          </a:prstGeom>
        </p:spPr>
      </p:pic>
    </p:spTree>
    <p:extLst>
      <p:ext uri="{BB962C8B-B14F-4D97-AF65-F5344CB8AC3E}">
        <p14:creationId xmlns:p14="http://schemas.microsoft.com/office/powerpoint/2010/main" val="1570342665"/>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1C2C50"/>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A89D3A4F-8B6B-4E0A-8E99-878128E79B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B326C289-8228-4AA8-B522-1E9150A424C2}"/>
              </a:ext>
            </a:extLst>
          </p:cNvPr>
          <p:cNvSpPr>
            <a:spLocks noGrp="1"/>
          </p:cNvSpPr>
          <p:nvPr>
            <p:ph type="title"/>
          </p:nvPr>
        </p:nvSpPr>
        <p:spPr>
          <a:xfrm>
            <a:off x="838200" y="56324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9743529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8.svg"/><Relationship Id="rId11" Type="http://schemas.openxmlformats.org/officeDocument/2006/relationships/image" Target="../media/image43.sv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svg"/><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13" Type="http://schemas.microsoft.com/office/2007/relationships/hdphoto" Target="../media/hdphoto2.wdp"/><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6.svg"/><Relationship Id="rId11" Type="http://schemas.microsoft.com/office/2007/relationships/hdphoto" Target="../media/hdphoto1.wdp"/><Relationship Id="rId5" Type="http://schemas.openxmlformats.org/officeDocument/2006/relationships/image" Target="../media/image35.png"/><Relationship Id="rId10" Type="http://schemas.openxmlformats.org/officeDocument/2006/relationships/image" Target="../media/image45.png"/><Relationship Id="rId4" Type="http://schemas.openxmlformats.org/officeDocument/2006/relationships/image" Target="../media/image38.sv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9.sv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3.sv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7.sv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9.sv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1.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video" Target="https://www.youtube.com/embed/H07BTt2Jqkw?feature=oembed" TargetMode="Externa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68.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2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74.sv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76.sv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78.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7.png"/><Relationship Id="rId3" Type="http://schemas.openxmlformats.org/officeDocument/2006/relationships/image" Target="../media/image79.png"/><Relationship Id="rId7" Type="http://schemas.openxmlformats.org/officeDocument/2006/relationships/image" Target="../media/image82.png"/><Relationship Id="rId12" Type="http://schemas.microsoft.com/office/2007/relationships/hdphoto" Target="../media/hdphoto3.wdp"/><Relationship Id="rId2" Type="http://schemas.openxmlformats.org/officeDocument/2006/relationships/notesSlide" Target="../notesSlides/notesSlide48.xml"/><Relationship Id="rId1" Type="http://schemas.openxmlformats.org/officeDocument/2006/relationships/slideLayout" Target="../slideLayouts/slideLayout10.xml"/><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35.png"/><Relationship Id="rId10" Type="http://schemas.openxmlformats.org/officeDocument/2006/relationships/image" Target="../media/image85.svg"/><Relationship Id="rId4" Type="http://schemas.openxmlformats.org/officeDocument/2006/relationships/image" Target="../media/image80.svg"/><Relationship Id="rId9" Type="http://schemas.openxmlformats.org/officeDocument/2006/relationships/image" Target="../media/image84.png"/><Relationship Id="rId14" Type="http://schemas.microsoft.com/office/2007/relationships/hdphoto" Target="../media/hdphoto4.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89.svg"/></Relationships>
</file>

<file path=ppt/slides/_rels/slide5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78.svg"/></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92.jpeg"/></Relationships>
</file>

<file path=ppt/slides/_rels/slide56.xml.rels><?xml version="1.0" encoding="UTF-8" standalone="yes"?>
<Relationships xmlns="http://schemas.openxmlformats.org/package/2006/relationships"><Relationship Id="rId3" Type="http://schemas.openxmlformats.org/officeDocument/2006/relationships/hyperlink" Target="https://www.socialstyrelsen.se/kunskapsstod-och-regler/omraden/organ-och-vavnadsdonation/" TargetMode="External"/><Relationship Id="rId7" Type="http://schemas.openxmlformats.org/officeDocument/2006/relationships/hyperlink" Target="https://vavnad.se/organ/filmer-2/diagnostik-vid-total-hjarninfarkt/" TargetMode="External"/><Relationship Id="rId2" Type="http://schemas.openxmlformats.org/officeDocument/2006/relationships/notesSlide" Target="../notesSlides/notesSlide56.xml"/><Relationship Id="rId1" Type="http://schemas.openxmlformats.org/officeDocument/2006/relationships/slideLayout" Target="../slideLayouts/slideLayout11.xml"/><Relationship Id="rId6" Type="http://schemas.openxmlformats.org/officeDocument/2006/relationships/hyperlink" Target="https://ofomellansverige.se/" TargetMode="External"/><Relationship Id="rId5" Type="http://schemas.openxmlformats.org/officeDocument/2006/relationships/hyperlink" Target="https://www.regionaltdonationscentrum.se/" TargetMode="External"/><Relationship Id="rId4" Type="http://schemas.openxmlformats.org/officeDocument/2006/relationships/hyperlink" Target="https://vavnad.se/"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BF1ED7A-C19D-4633-958F-54EDB8935E42}"/>
              </a:ext>
            </a:extLst>
          </p:cNvPr>
          <p:cNvSpPr>
            <a:spLocks noGrp="1"/>
          </p:cNvSpPr>
          <p:nvPr>
            <p:ph type="body" sz="quarter" idx="11"/>
          </p:nvPr>
        </p:nvSpPr>
        <p:spPr>
          <a:xfrm>
            <a:off x="8534486" y="1916911"/>
            <a:ext cx="2975786" cy="2950883"/>
          </a:xfrm>
        </p:spPr>
        <p:txBody>
          <a:bodyPr/>
          <a:lstStyle/>
          <a:p>
            <a:endParaRPr lang="sv-SE" dirty="0">
              <a:ea typeface="Calibri"/>
              <a:cs typeface="Calibri"/>
            </a:endParaRPr>
          </a:p>
          <a:p>
            <a:endParaRPr lang="sv-SE" dirty="0">
              <a:ea typeface="Calibri"/>
              <a:cs typeface="Calibri"/>
            </a:endParaRPr>
          </a:p>
          <a:p>
            <a:pPr marL="0" indent="0"/>
            <a:r>
              <a:rPr lang="sv-SE" dirty="0">
                <a:ea typeface="Calibri"/>
                <a:cs typeface="Calibri"/>
              </a:rPr>
              <a:t>Regionalt Donationscentrum</a:t>
            </a:r>
            <a:br>
              <a:rPr lang="sv-SE" dirty="0">
                <a:ea typeface="Calibri"/>
                <a:cs typeface="Calibri"/>
              </a:rPr>
            </a:br>
            <a:r>
              <a:rPr lang="sv-SE" dirty="0">
                <a:ea typeface="Calibri"/>
                <a:cs typeface="Calibri"/>
              </a:rPr>
              <a:t>Stockholm &amp; Gotland</a:t>
            </a:r>
          </a:p>
        </p:txBody>
      </p:sp>
      <p:sp>
        <p:nvSpPr>
          <p:cNvPr id="3" name="Platshållare för text 2">
            <a:extLst>
              <a:ext uri="{FF2B5EF4-FFF2-40B4-BE49-F238E27FC236}">
                <a16:creationId xmlns:a16="http://schemas.microsoft.com/office/drawing/2014/main" id="{6247B989-734B-4572-BEA1-2234A96D6CFA}"/>
              </a:ext>
            </a:extLst>
          </p:cNvPr>
          <p:cNvSpPr>
            <a:spLocks noGrp="1"/>
          </p:cNvSpPr>
          <p:nvPr>
            <p:ph type="body" sz="quarter" idx="12"/>
          </p:nvPr>
        </p:nvSpPr>
        <p:spPr>
          <a:xfrm>
            <a:off x="1604991" y="1941664"/>
            <a:ext cx="4200931" cy="2870200"/>
          </a:xfrm>
        </p:spPr>
        <p:txBody>
          <a:bodyPr>
            <a:normAutofit/>
          </a:bodyPr>
          <a:lstStyle/>
          <a:p>
            <a:pPr algn="ctr"/>
            <a:endParaRPr lang="sv-SE" dirty="0">
              <a:ea typeface="Calibri"/>
              <a:cs typeface="Calibri"/>
            </a:endParaRPr>
          </a:p>
          <a:p>
            <a:endParaRPr lang="sv-SE" dirty="0">
              <a:ea typeface="Calibri"/>
              <a:cs typeface="Calibri"/>
            </a:endParaRPr>
          </a:p>
          <a:p>
            <a:r>
              <a:rPr lang="sv-SE" sz="3200" dirty="0">
                <a:ea typeface="Calibri"/>
                <a:cs typeface="Calibri"/>
              </a:rPr>
              <a:t>Grundkurs i organ- och vävnadsdonation</a:t>
            </a:r>
          </a:p>
          <a:p>
            <a:r>
              <a:rPr lang="sv-SE" sz="3200" dirty="0">
                <a:ea typeface="Calibri"/>
                <a:cs typeface="Calibri"/>
              </a:rPr>
              <a:t>Steg 1</a:t>
            </a:r>
            <a:endParaRPr lang="sv-SE" dirty="0">
              <a:ea typeface="Calibri"/>
              <a:cs typeface="Calibri"/>
            </a:endParaRPr>
          </a:p>
          <a:p>
            <a:endParaRPr lang="sv-SE" dirty="0">
              <a:ea typeface="Calibri"/>
              <a:cs typeface="Calibri"/>
            </a:endParaRPr>
          </a:p>
        </p:txBody>
      </p:sp>
    </p:spTree>
    <p:extLst>
      <p:ext uri="{BB962C8B-B14F-4D97-AF65-F5344CB8AC3E}">
        <p14:creationId xmlns:p14="http://schemas.microsoft.com/office/powerpoint/2010/main" val="175971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219355-45C3-BF70-EA43-327F54A10035}"/>
              </a:ext>
            </a:extLst>
          </p:cNvPr>
          <p:cNvSpPr>
            <a:spLocks noGrp="1"/>
          </p:cNvSpPr>
          <p:nvPr>
            <p:ph type="title"/>
          </p:nvPr>
        </p:nvSpPr>
        <p:spPr>
          <a:xfrm>
            <a:off x="2059318" y="276280"/>
            <a:ext cx="7975192" cy="815230"/>
          </a:xfrm>
        </p:spPr>
        <p:txBody>
          <a:bodyPr>
            <a:normAutofit/>
          </a:bodyPr>
          <a:lstStyle/>
          <a:p>
            <a:pPr algn="ctr"/>
            <a:r>
              <a:rPr lang="sv-SE" sz="3200" b="1" dirty="0">
                <a:cs typeface="Calibri Light"/>
              </a:rPr>
              <a:t>Just nu står 719 personer på väntelistan i Sverige</a:t>
            </a:r>
          </a:p>
        </p:txBody>
      </p:sp>
      <p:sp>
        <p:nvSpPr>
          <p:cNvPr id="4" name="Ellips 3">
            <a:extLst>
              <a:ext uri="{FF2B5EF4-FFF2-40B4-BE49-F238E27FC236}">
                <a16:creationId xmlns:a16="http://schemas.microsoft.com/office/drawing/2014/main" id="{5AB19A63-0239-D24D-1BD5-505D60C75A11}"/>
              </a:ext>
            </a:extLst>
          </p:cNvPr>
          <p:cNvSpPr/>
          <p:nvPr/>
        </p:nvSpPr>
        <p:spPr>
          <a:xfrm>
            <a:off x="1376736" y="1894747"/>
            <a:ext cx="2230186" cy="2051269"/>
          </a:xfrm>
          <a:prstGeom prst="ellipse">
            <a:avLst/>
          </a:prstGeom>
          <a:solidFill>
            <a:schemeClr val="bg1"/>
          </a:solidFill>
          <a:ln>
            <a:solidFill>
              <a:srgbClr val="002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cv</a:t>
            </a:r>
          </a:p>
        </p:txBody>
      </p:sp>
      <p:sp>
        <p:nvSpPr>
          <p:cNvPr id="5" name="textruta 4">
            <a:extLst>
              <a:ext uri="{FF2B5EF4-FFF2-40B4-BE49-F238E27FC236}">
                <a16:creationId xmlns:a16="http://schemas.microsoft.com/office/drawing/2014/main" id="{414C4033-11AA-9C66-8F0C-75D8FB919BF5}"/>
              </a:ext>
            </a:extLst>
          </p:cNvPr>
          <p:cNvSpPr txBox="1"/>
          <p:nvPr/>
        </p:nvSpPr>
        <p:spPr>
          <a:xfrm rot="19310826">
            <a:off x="462103" y="1898615"/>
            <a:ext cx="1992650" cy="369332"/>
          </a:xfrm>
          <a:prstGeom prst="rect">
            <a:avLst/>
          </a:prstGeom>
          <a:noFill/>
        </p:spPr>
        <p:txBody>
          <a:bodyPr wrap="square" lIns="91440" tIns="45720" rIns="91440" bIns="45720" rtlCol="0" anchor="t">
            <a:spAutoFit/>
          </a:bodyPr>
          <a:lstStyle/>
          <a:p>
            <a:pPr algn="ctr"/>
            <a:r>
              <a:rPr lang="sv-SE" dirty="0">
                <a:solidFill>
                  <a:schemeClr val="bg1"/>
                </a:solidFill>
              </a:rPr>
              <a:t>Hjärta 31 personer</a:t>
            </a:r>
            <a:endParaRPr lang="sv-SE" dirty="0">
              <a:solidFill>
                <a:schemeClr val="bg1"/>
              </a:solidFill>
              <a:cs typeface="Calibri"/>
            </a:endParaRPr>
          </a:p>
        </p:txBody>
      </p:sp>
      <p:sp>
        <p:nvSpPr>
          <p:cNvPr id="6" name="Ellips 5">
            <a:extLst>
              <a:ext uri="{FF2B5EF4-FFF2-40B4-BE49-F238E27FC236}">
                <a16:creationId xmlns:a16="http://schemas.microsoft.com/office/drawing/2014/main" id="{2568723A-3BB3-C682-5BDC-5FA058EEDFE9}"/>
              </a:ext>
            </a:extLst>
          </p:cNvPr>
          <p:cNvSpPr/>
          <p:nvPr/>
        </p:nvSpPr>
        <p:spPr>
          <a:xfrm>
            <a:off x="5301515" y="1846945"/>
            <a:ext cx="2044835" cy="1989486"/>
          </a:xfrm>
          <a:prstGeom prst="ellipse">
            <a:avLst/>
          </a:prstGeom>
          <a:solidFill>
            <a:schemeClr val="bg1"/>
          </a:solidFill>
          <a:ln>
            <a:solidFill>
              <a:srgbClr val="002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cv</a:t>
            </a:r>
          </a:p>
        </p:txBody>
      </p:sp>
      <p:sp>
        <p:nvSpPr>
          <p:cNvPr id="7" name="textruta 6">
            <a:extLst>
              <a:ext uri="{FF2B5EF4-FFF2-40B4-BE49-F238E27FC236}">
                <a16:creationId xmlns:a16="http://schemas.microsoft.com/office/drawing/2014/main" id="{F048136B-D54E-24C3-7FF0-61401F2347E1}"/>
              </a:ext>
            </a:extLst>
          </p:cNvPr>
          <p:cNvSpPr txBox="1"/>
          <p:nvPr/>
        </p:nvSpPr>
        <p:spPr>
          <a:xfrm rot="19310826">
            <a:off x="4282070" y="1813904"/>
            <a:ext cx="2243909" cy="369332"/>
          </a:xfrm>
          <a:prstGeom prst="rect">
            <a:avLst/>
          </a:prstGeom>
          <a:noFill/>
        </p:spPr>
        <p:txBody>
          <a:bodyPr wrap="square" lIns="91440" tIns="45720" rIns="91440" bIns="45720" rtlCol="0" anchor="t">
            <a:spAutoFit/>
          </a:bodyPr>
          <a:lstStyle/>
          <a:p>
            <a:pPr algn="ctr"/>
            <a:r>
              <a:rPr lang="sv-SE" dirty="0">
                <a:solidFill>
                  <a:schemeClr val="bg1"/>
                </a:solidFill>
              </a:rPr>
              <a:t>Njurar 554 personer</a:t>
            </a:r>
            <a:endParaRPr lang="sv-SE" dirty="0">
              <a:solidFill>
                <a:schemeClr val="bg1"/>
              </a:solidFill>
              <a:cs typeface="Calibri"/>
            </a:endParaRPr>
          </a:p>
        </p:txBody>
      </p:sp>
      <p:sp>
        <p:nvSpPr>
          <p:cNvPr id="8" name="Ellips 7">
            <a:extLst>
              <a:ext uri="{FF2B5EF4-FFF2-40B4-BE49-F238E27FC236}">
                <a16:creationId xmlns:a16="http://schemas.microsoft.com/office/drawing/2014/main" id="{B378DE3D-35C5-95F6-C123-47D5372F2064}"/>
              </a:ext>
            </a:extLst>
          </p:cNvPr>
          <p:cNvSpPr/>
          <p:nvPr/>
        </p:nvSpPr>
        <p:spPr>
          <a:xfrm>
            <a:off x="1507465" y="4262151"/>
            <a:ext cx="2044836" cy="1937999"/>
          </a:xfrm>
          <a:prstGeom prst="ellipse">
            <a:avLst/>
          </a:prstGeom>
          <a:solidFill>
            <a:schemeClr val="bg1"/>
          </a:solidFill>
          <a:ln>
            <a:solidFill>
              <a:srgbClr val="002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cv</a:t>
            </a:r>
          </a:p>
        </p:txBody>
      </p:sp>
      <p:sp>
        <p:nvSpPr>
          <p:cNvPr id="9" name="textruta 8">
            <a:extLst>
              <a:ext uri="{FF2B5EF4-FFF2-40B4-BE49-F238E27FC236}">
                <a16:creationId xmlns:a16="http://schemas.microsoft.com/office/drawing/2014/main" id="{3CB6F897-9141-6254-1239-8AD2701E056C}"/>
              </a:ext>
            </a:extLst>
          </p:cNvPr>
          <p:cNvSpPr txBox="1"/>
          <p:nvPr/>
        </p:nvSpPr>
        <p:spPr>
          <a:xfrm rot="19310826">
            <a:off x="336237" y="4412442"/>
            <a:ext cx="2129191" cy="369332"/>
          </a:xfrm>
          <a:prstGeom prst="rect">
            <a:avLst/>
          </a:prstGeom>
          <a:noFill/>
        </p:spPr>
        <p:txBody>
          <a:bodyPr wrap="square" lIns="91440" tIns="45720" rIns="91440" bIns="45720" rtlCol="0" anchor="t">
            <a:spAutoFit/>
          </a:bodyPr>
          <a:lstStyle/>
          <a:p>
            <a:pPr algn="ctr"/>
            <a:r>
              <a:rPr lang="sv-SE" dirty="0">
                <a:solidFill>
                  <a:schemeClr val="bg1"/>
                </a:solidFill>
              </a:rPr>
              <a:t>Lungor 41 personer</a:t>
            </a:r>
            <a:endParaRPr lang="sv-SE" dirty="0">
              <a:solidFill>
                <a:schemeClr val="bg1"/>
              </a:solidFill>
              <a:cs typeface="Calibri"/>
            </a:endParaRPr>
          </a:p>
        </p:txBody>
      </p:sp>
      <p:sp>
        <p:nvSpPr>
          <p:cNvPr id="13" name="Ellips 12">
            <a:extLst>
              <a:ext uri="{FF2B5EF4-FFF2-40B4-BE49-F238E27FC236}">
                <a16:creationId xmlns:a16="http://schemas.microsoft.com/office/drawing/2014/main" id="{1B39F519-B972-12BC-CBC9-898C6F9B844C}"/>
              </a:ext>
            </a:extLst>
          </p:cNvPr>
          <p:cNvSpPr/>
          <p:nvPr/>
        </p:nvSpPr>
        <p:spPr>
          <a:xfrm>
            <a:off x="5263906" y="4088195"/>
            <a:ext cx="2168403" cy="1989485"/>
          </a:xfrm>
          <a:prstGeom prst="ellipse">
            <a:avLst/>
          </a:prstGeom>
          <a:solidFill>
            <a:schemeClr val="bg1"/>
          </a:solidFill>
          <a:ln>
            <a:solidFill>
              <a:srgbClr val="002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cv</a:t>
            </a:r>
          </a:p>
        </p:txBody>
      </p:sp>
      <p:pic>
        <p:nvPicPr>
          <p:cNvPr id="16" name="Bild 15" descr="Hjärtorgan med hel fyllning">
            <a:extLst>
              <a:ext uri="{FF2B5EF4-FFF2-40B4-BE49-F238E27FC236}">
                <a16:creationId xmlns:a16="http://schemas.microsoft.com/office/drawing/2014/main" id="{6FFDE476-65F1-388B-BB45-8122C7C4EF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2068" y="2316906"/>
            <a:ext cx="914400" cy="914400"/>
          </a:xfrm>
          <a:prstGeom prst="rect">
            <a:avLst/>
          </a:prstGeom>
        </p:spPr>
      </p:pic>
      <p:pic>
        <p:nvPicPr>
          <p:cNvPr id="18" name="Bild 17" descr="Njurar med hel fyllning">
            <a:extLst>
              <a:ext uri="{FF2B5EF4-FFF2-40B4-BE49-F238E27FC236}">
                <a16:creationId xmlns:a16="http://schemas.microsoft.com/office/drawing/2014/main" id="{D81C8764-C343-603D-81DC-E740F5B66D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25543" y="2388643"/>
            <a:ext cx="914400" cy="914400"/>
          </a:xfrm>
          <a:prstGeom prst="rect">
            <a:avLst/>
          </a:prstGeom>
        </p:spPr>
      </p:pic>
      <p:pic>
        <p:nvPicPr>
          <p:cNvPr id="20" name="Bild 19" descr="Lungor med hel fyllning">
            <a:extLst>
              <a:ext uri="{FF2B5EF4-FFF2-40B4-BE49-F238E27FC236}">
                <a16:creationId xmlns:a16="http://schemas.microsoft.com/office/drawing/2014/main" id="{00E7AEED-66CC-E69B-3DC1-74E97A0DF5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0055" y="4706982"/>
            <a:ext cx="914400" cy="914400"/>
          </a:xfrm>
          <a:prstGeom prst="rect">
            <a:avLst/>
          </a:prstGeom>
        </p:spPr>
      </p:pic>
      <p:sp>
        <p:nvSpPr>
          <p:cNvPr id="24" name="Ellips 23">
            <a:extLst>
              <a:ext uri="{FF2B5EF4-FFF2-40B4-BE49-F238E27FC236}">
                <a16:creationId xmlns:a16="http://schemas.microsoft.com/office/drawing/2014/main" id="{5FC90972-8FC7-E8FC-8266-AEAD055A9D43}"/>
              </a:ext>
            </a:extLst>
          </p:cNvPr>
          <p:cNvSpPr/>
          <p:nvPr/>
        </p:nvSpPr>
        <p:spPr>
          <a:xfrm>
            <a:off x="9020347" y="3946043"/>
            <a:ext cx="2158105" cy="2040971"/>
          </a:xfrm>
          <a:prstGeom prst="ellipse">
            <a:avLst/>
          </a:prstGeom>
          <a:solidFill>
            <a:schemeClr val="bg1"/>
          </a:solidFill>
          <a:ln>
            <a:solidFill>
              <a:srgbClr val="002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cv</a:t>
            </a:r>
          </a:p>
        </p:txBody>
      </p:sp>
      <p:sp>
        <p:nvSpPr>
          <p:cNvPr id="25" name="Ellips 24">
            <a:extLst>
              <a:ext uri="{FF2B5EF4-FFF2-40B4-BE49-F238E27FC236}">
                <a16:creationId xmlns:a16="http://schemas.microsoft.com/office/drawing/2014/main" id="{9C3EAF71-47C5-7BD9-A266-C93AC09A9A51}"/>
              </a:ext>
            </a:extLst>
          </p:cNvPr>
          <p:cNvSpPr/>
          <p:nvPr/>
        </p:nvSpPr>
        <p:spPr>
          <a:xfrm>
            <a:off x="9102726" y="1655452"/>
            <a:ext cx="2044834" cy="1989485"/>
          </a:xfrm>
          <a:prstGeom prst="ellipse">
            <a:avLst/>
          </a:prstGeom>
          <a:solidFill>
            <a:schemeClr val="bg1"/>
          </a:solidFill>
          <a:ln>
            <a:solidFill>
              <a:srgbClr val="002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cv</a:t>
            </a:r>
          </a:p>
        </p:txBody>
      </p:sp>
      <p:sp>
        <p:nvSpPr>
          <p:cNvPr id="51" name="textruta 50">
            <a:extLst>
              <a:ext uri="{FF2B5EF4-FFF2-40B4-BE49-F238E27FC236}">
                <a16:creationId xmlns:a16="http://schemas.microsoft.com/office/drawing/2014/main" id="{B8B6D8D9-2973-BCC6-BA5D-BC9E89A518B7}"/>
              </a:ext>
            </a:extLst>
          </p:cNvPr>
          <p:cNvSpPr txBox="1"/>
          <p:nvPr/>
        </p:nvSpPr>
        <p:spPr>
          <a:xfrm rot="19310826">
            <a:off x="7675412" y="4258377"/>
            <a:ext cx="2128255" cy="369332"/>
          </a:xfrm>
          <a:prstGeom prst="rect">
            <a:avLst/>
          </a:prstGeom>
          <a:noFill/>
        </p:spPr>
        <p:txBody>
          <a:bodyPr wrap="square" lIns="91440" tIns="45720" rIns="91440" bIns="45720" rtlCol="0" anchor="t">
            <a:spAutoFit/>
          </a:bodyPr>
          <a:lstStyle/>
          <a:p>
            <a:pPr algn="ctr"/>
            <a:r>
              <a:rPr lang="sv-SE" dirty="0">
                <a:solidFill>
                  <a:schemeClr val="bg1"/>
                </a:solidFill>
              </a:rPr>
              <a:t>Cellöar 11 personer</a:t>
            </a:r>
          </a:p>
        </p:txBody>
      </p:sp>
      <p:sp>
        <p:nvSpPr>
          <p:cNvPr id="53" name="textruta 52">
            <a:extLst>
              <a:ext uri="{FF2B5EF4-FFF2-40B4-BE49-F238E27FC236}">
                <a16:creationId xmlns:a16="http://schemas.microsoft.com/office/drawing/2014/main" id="{9EF63921-F307-F643-883C-59D3BBC0E050}"/>
              </a:ext>
            </a:extLst>
          </p:cNvPr>
          <p:cNvSpPr txBox="1"/>
          <p:nvPr/>
        </p:nvSpPr>
        <p:spPr>
          <a:xfrm>
            <a:off x="3553424" y="3236605"/>
            <a:ext cx="6097712" cy="369332"/>
          </a:xfrm>
          <a:prstGeom prst="rect">
            <a:avLst/>
          </a:prstGeom>
          <a:noFill/>
        </p:spPr>
        <p:txBody>
          <a:bodyPr wrap="square">
            <a:spAutoFit/>
          </a:bodyPr>
          <a:lstStyle/>
          <a:p>
            <a:r>
              <a:rPr lang="sv-SE">
                <a:solidFill>
                  <a:schemeClr val="bg1"/>
                </a:solidFill>
              </a:rPr>
              <a:t> </a:t>
            </a:r>
            <a:endParaRPr lang="sv-SE"/>
          </a:p>
        </p:txBody>
      </p:sp>
      <p:sp>
        <p:nvSpPr>
          <p:cNvPr id="54" name="textruta 53">
            <a:extLst>
              <a:ext uri="{FF2B5EF4-FFF2-40B4-BE49-F238E27FC236}">
                <a16:creationId xmlns:a16="http://schemas.microsoft.com/office/drawing/2014/main" id="{A99570E7-86DB-D02F-56FA-3CC76E93DB1C}"/>
              </a:ext>
            </a:extLst>
          </p:cNvPr>
          <p:cNvSpPr txBox="1"/>
          <p:nvPr/>
        </p:nvSpPr>
        <p:spPr>
          <a:xfrm rot="19310826">
            <a:off x="4040859" y="4227260"/>
            <a:ext cx="2219133" cy="369332"/>
          </a:xfrm>
          <a:prstGeom prst="rect">
            <a:avLst/>
          </a:prstGeom>
          <a:noFill/>
        </p:spPr>
        <p:txBody>
          <a:bodyPr wrap="square" lIns="91440" tIns="45720" rIns="91440" bIns="45720" rtlCol="0" anchor="t">
            <a:spAutoFit/>
          </a:bodyPr>
          <a:lstStyle/>
          <a:p>
            <a:pPr algn="ctr"/>
            <a:r>
              <a:rPr lang="sv-SE" dirty="0">
                <a:solidFill>
                  <a:schemeClr val="bg1"/>
                </a:solidFill>
              </a:rPr>
              <a:t>Lever 57 personer</a:t>
            </a:r>
            <a:endParaRPr lang="sv-SE" dirty="0">
              <a:solidFill>
                <a:schemeClr val="bg1"/>
              </a:solidFill>
              <a:cs typeface="Calibri"/>
            </a:endParaRPr>
          </a:p>
        </p:txBody>
      </p:sp>
      <p:sp>
        <p:nvSpPr>
          <p:cNvPr id="57" name="textruta 56">
            <a:extLst>
              <a:ext uri="{FF2B5EF4-FFF2-40B4-BE49-F238E27FC236}">
                <a16:creationId xmlns:a16="http://schemas.microsoft.com/office/drawing/2014/main" id="{F24113E2-9295-D8BA-6DD1-B7786B74C8E2}"/>
              </a:ext>
            </a:extLst>
          </p:cNvPr>
          <p:cNvSpPr txBox="1"/>
          <p:nvPr/>
        </p:nvSpPr>
        <p:spPr>
          <a:xfrm rot="19310826">
            <a:off x="8062960" y="1635764"/>
            <a:ext cx="2251560" cy="369332"/>
          </a:xfrm>
          <a:prstGeom prst="rect">
            <a:avLst/>
          </a:prstGeom>
          <a:noFill/>
        </p:spPr>
        <p:txBody>
          <a:bodyPr wrap="square" lIns="91440" tIns="45720" rIns="91440" bIns="45720" rtlCol="0" anchor="t">
            <a:spAutoFit/>
          </a:bodyPr>
          <a:lstStyle/>
          <a:p>
            <a:pPr algn="ctr"/>
            <a:r>
              <a:rPr lang="sv-SE" dirty="0" err="1">
                <a:solidFill>
                  <a:schemeClr val="bg1"/>
                </a:solidFill>
              </a:rPr>
              <a:t>Pancreas</a:t>
            </a:r>
            <a:r>
              <a:rPr lang="sv-SE" dirty="0">
                <a:solidFill>
                  <a:schemeClr val="bg1"/>
                </a:solidFill>
              </a:rPr>
              <a:t> 3 personer</a:t>
            </a:r>
            <a:endParaRPr lang="sv-SE" dirty="0">
              <a:solidFill>
                <a:schemeClr val="bg1"/>
              </a:solidFill>
              <a:cs typeface="Calibri"/>
            </a:endParaRPr>
          </a:p>
        </p:txBody>
      </p:sp>
      <p:sp>
        <p:nvSpPr>
          <p:cNvPr id="59" name="textruta 58">
            <a:extLst>
              <a:ext uri="{FF2B5EF4-FFF2-40B4-BE49-F238E27FC236}">
                <a16:creationId xmlns:a16="http://schemas.microsoft.com/office/drawing/2014/main" id="{6D1E9725-6909-74D5-967C-2920A7053C14}"/>
              </a:ext>
            </a:extLst>
          </p:cNvPr>
          <p:cNvSpPr txBox="1"/>
          <p:nvPr/>
        </p:nvSpPr>
        <p:spPr>
          <a:xfrm rot="19310826">
            <a:off x="9196527" y="4740461"/>
            <a:ext cx="1675966" cy="369332"/>
          </a:xfrm>
          <a:prstGeom prst="rect">
            <a:avLst/>
          </a:prstGeom>
          <a:noFill/>
        </p:spPr>
        <p:txBody>
          <a:bodyPr wrap="square" lIns="91440" tIns="45720" rIns="91440" bIns="45720" rtlCol="0" anchor="t">
            <a:spAutoFit/>
          </a:bodyPr>
          <a:lstStyle/>
          <a:p>
            <a:pPr algn="ctr"/>
            <a:endParaRPr lang="sv-SE">
              <a:solidFill>
                <a:schemeClr val="bg1"/>
              </a:solidFill>
              <a:cs typeface="Calibri"/>
            </a:endParaRPr>
          </a:p>
        </p:txBody>
      </p:sp>
      <p:sp>
        <p:nvSpPr>
          <p:cNvPr id="60" name="textruta 59">
            <a:extLst>
              <a:ext uri="{FF2B5EF4-FFF2-40B4-BE49-F238E27FC236}">
                <a16:creationId xmlns:a16="http://schemas.microsoft.com/office/drawing/2014/main" id="{36511B11-729C-F41F-54B6-271B70B27C83}"/>
              </a:ext>
            </a:extLst>
          </p:cNvPr>
          <p:cNvSpPr txBox="1"/>
          <p:nvPr/>
        </p:nvSpPr>
        <p:spPr>
          <a:xfrm>
            <a:off x="161924" y="6419898"/>
            <a:ext cx="3076576" cy="369332"/>
          </a:xfrm>
          <a:prstGeom prst="rect">
            <a:avLst/>
          </a:prstGeom>
          <a:noFill/>
        </p:spPr>
        <p:txBody>
          <a:bodyPr wrap="square" lIns="91440" tIns="45720" rIns="91440" bIns="45720" rtlCol="0" anchor="t">
            <a:spAutoFit/>
          </a:bodyPr>
          <a:lstStyle/>
          <a:p>
            <a:r>
              <a:rPr lang="sv-SE" dirty="0">
                <a:solidFill>
                  <a:schemeClr val="bg1"/>
                </a:solidFill>
              </a:rPr>
              <a:t>Statistik från MOD 230831</a:t>
            </a:r>
          </a:p>
        </p:txBody>
      </p:sp>
      <p:pic>
        <p:nvPicPr>
          <p:cNvPr id="14" name="Bildobjekt 13" descr="En bild som visar skiss, rita, Linjekonst, Barnkonst&#10;&#10;Automatiskt genererad beskrivning">
            <a:extLst>
              <a:ext uri="{FF2B5EF4-FFF2-40B4-BE49-F238E27FC236}">
                <a16:creationId xmlns:a16="http://schemas.microsoft.com/office/drawing/2014/main" id="{52BB217C-9A56-684E-F672-4A823C0D83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0805" y="4305601"/>
            <a:ext cx="1241227" cy="1385389"/>
          </a:xfrm>
          <a:prstGeom prst="rect">
            <a:avLst/>
          </a:prstGeom>
        </p:spPr>
      </p:pic>
      <p:pic>
        <p:nvPicPr>
          <p:cNvPr id="19" name="Bild 18" descr="Cirkeldiagram 100% kontur">
            <a:extLst>
              <a:ext uri="{FF2B5EF4-FFF2-40B4-BE49-F238E27FC236}">
                <a16:creationId xmlns:a16="http://schemas.microsoft.com/office/drawing/2014/main" id="{068F5034-37AC-9D73-6264-D37C6540E5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39503" y="4234792"/>
            <a:ext cx="685474" cy="685474"/>
          </a:xfrm>
          <a:prstGeom prst="rect">
            <a:avLst/>
          </a:prstGeom>
        </p:spPr>
      </p:pic>
      <p:pic>
        <p:nvPicPr>
          <p:cNvPr id="26" name="Bild 25" descr="Cirkeldiagram 100% kontur">
            <a:extLst>
              <a:ext uri="{FF2B5EF4-FFF2-40B4-BE49-F238E27FC236}">
                <a16:creationId xmlns:a16="http://schemas.microsoft.com/office/drawing/2014/main" id="{C4C351D2-BAB1-6AED-9DA8-FD52CBE21A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45219" y="4772823"/>
            <a:ext cx="685474" cy="685474"/>
          </a:xfrm>
          <a:prstGeom prst="rect">
            <a:avLst/>
          </a:prstGeom>
        </p:spPr>
      </p:pic>
      <p:pic>
        <p:nvPicPr>
          <p:cNvPr id="27" name="Bild 26" descr="Cirkeldiagram 100% kontur">
            <a:extLst>
              <a:ext uri="{FF2B5EF4-FFF2-40B4-BE49-F238E27FC236}">
                <a16:creationId xmlns:a16="http://schemas.microsoft.com/office/drawing/2014/main" id="{3D9DB891-8A52-3B29-27DC-ADC4CAE98D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98763" y="4820164"/>
            <a:ext cx="685475" cy="685475"/>
          </a:xfrm>
          <a:prstGeom prst="rect">
            <a:avLst/>
          </a:prstGeom>
        </p:spPr>
      </p:pic>
      <p:pic>
        <p:nvPicPr>
          <p:cNvPr id="33" name="Bildobjekt 32" descr="En bild som visar rita, Linjekonst, skiss, clipart&#10;&#10;Automatiskt genererad beskrivning">
            <a:extLst>
              <a:ext uri="{FF2B5EF4-FFF2-40B4-BE49-F238E27FC236}">
                <a16:creationId xmlns:a16="http://schemas.microsoft.com/office/drawing/2014/main" id="{559E8A91-6006-A6E1-397B-3ED96C9968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48062" y="2076068"/>
            <a:ext cx="1162580" cy="1162580"/>
          </a:xfrm>
          <a:prstGeom prst="rect">
            <a:avLst/>
          </a:prstGeom>
        </p:spPr>
      </p:pic>
    </p:spTree>
    <p:extLst>
      <p:ext uri="{BB962C8B-B14F-4D97-AF65-F5344CB8AC3E}">
        <p14:creationId xmlns:p14="http://schemas.microsoft.com/office/powerpoint/2010/main" val="364221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5AB19A63-0239-D24D-1BD5-505D60C75A11}"/>
              </a:ext>
            </a:extLst>
          </p:cNvPr>
          <p:cNvSpPr/>
          <p:nvPr/>
        </p:nvSpPr>
        <p:spPr>
          <a:xfrm>
            <a:off x="2133487" y="1131047"/>
            <a:ext cx="2394232" cy="2269997"/>
          </a:xfrm>
          <a:prstGeom prst="ellipse">
            <a:avLst/>
          </a:prstGeom>
          <a:solidFill>
            <a:schemeClr val="bg1"/>
          </a:solidFill>
          <a:ln>
            <a:solidFill>
              <a:srgbClr val="002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cv</a:t>
            </a:r>
          </a:p>
        </p:txBody>
      </p:sp>
      <p:sp>
        <p:nvSpPr>
          <p:cNvPr id="5" name="textruta 4">
            <a:extLst>
              <a:ext uri="{FF2B5EF4-FFF2-40B4-BE49-F238E27FC236}">
                <a16:creationId xmlns:a16="http://schemas.microsoft.com/office/drawing/2014/main" id="{414C4033-11AA-9C66-8F0C-75D8FB919BF5}"/>
              </a:ext>
            </a:extLst>
          </p:cNvPr>
          <p:cNvSpPr txBox="1"/>
          <p:nvPr/>
        </p:nvSpPr>
        <p:spPr>
          <a:xfrm rot="19197680">
            <a:off x="1214728" y="913416"/>
            <a:ext cx="1991277" cy="707886"/>
          </a:xfrm>
          <a:prstGeom prst="rect">
            <a:avLst/>
          </a:prstGeom>
          <a:noFill/>
        </p:spPr>
        <p:txBody>
          <a:bodyPr wrap="square" lIns="91440" tIns="45720" rIns="91440" bIns="45720" rtlCol="0" anchor="t">
            <a:spAutoFit/>
          </a:bodyPr>
          <a:lstStyle/>
          <a:p>
            <a:pPr algn="ctr"/>
            <a:r>
              <a:rPr lang="sv-SE" sz="2000" dirty="0">
                <a:solidFill>
                  <a:schemeClr val="bg1"/>
                </a:solidFill>
                <a:cs typeface="Calibri"/>
              </a:rPr>
              <a:t>Njure/</a:t>
            </a:r>
            <a:r>
              <a:rPr lang="sv-SE" sz="2000" dirty="0" err="1">
                <a:solidFill>
                  <a:schemeClr val="bg1"/>
                </a:solidFill>
                <a:cs typeface="Calibri"/>
              </a:rPr>
              <a:t>Pancreas</a:t>
            </a:r>
            <a:r>
              <a:rPr lang="sv-SE" sz="2000" dirty="0">
                <a:solidFill>
                  <a:schemeClr val="bg1"/>
                </a:solidFill>
                <a:cs typeface="Calibri"/>
              </a:rPr>
              <a:t> 17 personer</a:t>
            </a:r>
          </a:p>
        </p:txBody>
      </p:sp>
      <p:sp>
        <p:nvSpPr>
          <p:cNvPr id="6" name="Ellips 5">
            <a:extLst>
              <a:ext uri="{FF2B5EF4-FFF2-40B4-BE49-F238E27FC236}">
                <a16:creationId xmlns:a16="http://schemas.microsoft.com/office/drawing/2014/main" id="{2568723A-3BB3-C682-5BDC-5FA058EEDFE9}"/>
              </a:ext>
            </a:extLst>
          </p:cNvPr>
          <p:cNvSpPr/>
          <p:nvPr/>
        </p:nvSpPr>
        <p:spPr>
          <a:xfrm>
            <a:off x="7597728" y="991290"/>
            <a:ext cx="2473059" cy="2375101"/>
          </a:xfrm>
          <a:prstGeom prst="ellipse">
            <a:avLst/>
          </a:prstGeom>
          <a:solidFill>
            <a:schemeClr val="bg1"/>
          </a:solidFill>
          <a:ln>
            <a:solidFill>
              <a:srgbClr val="002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cv</a:t>
            </a:r>
          </a:p>
        </p:txBody>
      </p:sp>
      <p:sp>
        <p:nvSpPr>
          <p:cNvPr id="8" name="Ellips 7">
            <a:extLst>
              <a:ext uri="{FF2B5EF4-FFF2-40B4-BE49-F238E27FC236}">
                <a16:creationId xmlns:a16="http://schemas.microsoft.com/office/drawing/2014/main" id="{B378DE3D-35C5-95F6-C123-47D5372F2064}"/>
              </a:ext>
            </a:extLst>
          </p:cNvPr>
          <p:cNvSpPr/>
          <p:nvPr/>
        </p:nvSpPr>
        <p:spPr>
          <a:xfrm>
            <a:off x="2166224" y="3848217"/>
            <a:ext cx="2433646" cy="2335687"/>
          </a:xfrm>
          <a:prstGeom prst="ellipse">
            <a:avLst/>
          </a:prstGeom>
          <a:solidFill>
            <a:schemeClr val="bg1"/>
          </a:solidFill>
          <a:ln>
            <a:solidFill>
              <a:srgbClr val="002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cv</a:t>
            </a:r>
          </a:p>
        </p:txBody>
      </p:sp>
      <p:sp>
        <p:nvSpPr>
          <p:cNvPr id="9" name="textruta 8">
            <a:extLst>
              <a:ext uri="{FF2B5EF4-FFF2-40B4-BE49-F238E27FC236}">
                <a16:creationId xmlns:a16="http://schemas.microsoft.com/office/drawing/2014/main" id="{3CB6F897-9141-6254-1239-8AD2701E056C}"/>
              </a:ext>
            </a:extLst>
          </p:cNvPr>
          <p:cNvSpPr txBox="1"/>
          <p:nvPr/>
        </p:nvSpPr>
        <p:spPr>
          <a:xfrm rot="18765705">
            <a:off x="1074270" y="3821262"/>
            <a:ext cx="1991276" cy="707886"/>
          </a:xfrm>
          <a:prstGeom prst="rect">
            <a:avLst/>
          </a:prstGeom>
          <a:noFill/>
        </p:spPr>
        <p:txBody>
          <a:bodyPr wrap="square" lIns="91440" tIns="45720" rIns="91440" bIns="45720" rtlCol="0" anchor="t">
            <a:spAutoFit/>
          </a:bodyPr>
          <a:lstStyle/>
          <a:p>
            <a:pPr algn="ctr"/>
            <a:r>
              <a:rPr lang="sv-SE" sz="2000" dirty="0">
                <a:solidFill>
                  <a:schemeClr val="bg1"/>
                </a:solidFill>
                <a:cs typeface="Calibri"/>
              </a:rPr>
              <a:t>Hjärta &amp; Lungor 1 person</a:t>
            </a:r>
          </a:p>
        </p:txBody>
      </p:sp>
      <p:sp>
        <p:nvSpPr>
          <p:cNvPr id="13" name="Ellips 12">
            <a:extLst>
              <a:ext uri="{FF2B5EF4-FFF2-40B4-BE49-F238E27FC236}">
                <a16:creationId xmlns:a16="http://schemas.microsoft.com/office/drawing/2014/main" id="{1B39F519-B972-12BC-CBC9-898C6F9B844C}"/>
              </a:ext>
            </a:extLst>
          </p:cNvPr>
          <p:cNvSpPr/>
          <p:nvPr/>
        </p:nvSpPr>
        <p:spPr>
          <a:xfrm>
            <a:off x="7570019" y="3743498"/>
            <a:ext cx="2578163" cy="2440791"/>
          </a:xfrm>
          <a:prstGeom prst="ellipse">
            <a:avLst/>
          </a:prstGeom>
          <a:solidFill>
            <a:schemeClr val="bg1"/>
          </a:solidFill>
          <a:ln>
            <a:solidFill>
              <a:srgbClr val="002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cv</a:t>
            </a:r>
          </a:p>
        </p:txBody>
      </p:sp>
      <p:sp>
        <p:nvSpPr>
          <p:cNvPr id="50" name="textruta 49">
            <a:extLst>
              <a:ext uri="{FF2B5EF4-FFF2-40B4-BE49-F238E27FC236}">
                <a16:creationId xmlns:a16="http://schemas.microsoft.com/office/drawing/2014/main" id="{2A56450E-2F10-8B57-C2AF-7868738D633F}"/>
              </a:ext>
            </a:extLst>
          </p:cNvPr>
          <p:cNvSpPr txBox="1"/>
          <p:nvPr/>
        </p:nvSpPr>
        <p:spPr>
          <a:xfrm rot="19310826" flipV="1">
            <a:off x="10426071" y="1319308"/>
            <a:ext cx="86278" cy="77356"/>
          </a:xfrm>
          <a:prstGeom prst="rect">
            <a:avLst/>
          </a:prstGeom>
          <a:noFill/>
        </p:spPr>
        <p:txBody>
          <a:bodyPr wrap="square" lIns="91440" tIns="45720" rIns="91440" bIns="45720" rtlCol="0" anchor="t">
            <a:spAutoFit/>
          </a:bodyPr>
          <a:lstStyle/>
          <a:p>
            <a:pPr algn="ctr"/>
            <a:endParaRPr lang="sv-SE">
              <a:solidFill>
                <a:schemeClr val="bg1"/>
              </a:solidFill>
            </a:endParaRPr>
          </a:p>
        </p:txBody>
      </p:sp>
      <p:sp>
        <p:nvSpPr>
          <p:cNvPr id="51" name="textruta 50">
            <a:extLst>
              <a:ext uri="{FF2B5EF4-FFF2-40B4-BE49-F238E27FC236}">
                <a16:creationId xmlns:a16="http://schemas.microsoft.com/office/drawing/2014/main" id="{B8B6D8D9-2973-BCC6-BA5D-BC9E89A518B7}"/>
              </a:ext>
            </a:extLst>
          </p:cNvPr>
          <p:cNvSpPr txBox="1"/>
          <p:nvPr/>
        </p:nvSpPr>
        <p:spPr>
          <a:xfrm rot="19101387">
            <a:off x="6642369" y="767126"/>
            <a:ext cx="2043828" cy="707886"/>
          </a:xfrm>
          <a:prstGeom prst="rect">
            <a:avLst/>
          </a:prstGeom>
          <a:noFill/>
        </p:spPr>
        <p:txBody>
          <a:bodyPr wrap="square" lIns="91440" tIns="45720" rIns="91440" bIns="45720" rtlCol="0" anchor="t">
            <a:spAutoFit/>
          </a:bodyPr>
          <a:lstStyle/>
          <a:p>
            <a:pPr algn="ctr"/>
            <a:r>
              <a:rPr lang="sv-SE" sz="2000" dirty="0">
                <a:solidFill>
                  <a:schemeClr val="bg1"/>
                </a:solidFill>
                <a:cs typeface="Calibri"/>
              </a:rPr>
              <a:t>Lever/Njure 2 personer</a:t>
            </a:r>
          </a:p>
        </p:txBody>
      </p:sp>
      <p:sp>
        <p:nvSpPr>
          <p:cNvPr id="53" name="textruta 52">
            <a:extLst>
              <a:ext uri="{FF2B5EF4-FFF2-40B4-BE49-F238E27FC236}">
                <a16:creationId xmlns:a16="http://schemas.microsoft.com/office/drawing/2014/main" id="{9EF63921-F307-F643-883C-59D3BBC0E050}"/>
              </a:ext>
            </a:extLst>
          </p:cNvPr>
          <p:cNvSpPr txBox="1"/>
          <p:nvPr/>
        </p:nvSpPr>
        <p:spPr>
          <a:xfrm>
            <a:off x="3048856" y="3273639"/>
            <a:ext cx="6097712" cy="369332"/>
          </a:xfrm>
          <a:prstGeom prst="rect">
            <a:avLst/>
          </a:prstGeom>
          <a:noFill/>
        </p:spPr>
        <p:txBody>
          <a:bodyPr wrap="square">
            <a:spAutoFit/>
          </a:bodyPr>
          <a:lstStyle/>
          <a:p>
            <a:r>
              <a:rPr lang="sv-SE">
                <a:solidFill>
                  <a:schemeClr val="bg1"/>
                </a:solidFill>
              </a:rPr>
              <a:t> </a:t>
            </a:r>
            <a:endParaRPr lang="sv-SE"/>
          </a:p>
        </p:txBody>
      </p:sp>
      <p:sp>
        <p:nvSpPr>
          <p:cNvPr id="54" name="textruta 53">
            <a:extLst>
              <a:ext uri="{FF2B5EF4-FFF2-40B4-BE49-F238E27FC236}">
                <a16:creationId xmlns:a16="http://schemas.microsoft.com/office/drawing/2014/main" id="{A99570E7-86DB-D02F-56FA-3CC76E93DB1C}"/>
              </a:ext>
            </a:extLst>
          </p:cNvPr>
          <p:cNvSpPr txBox="1"/>
          <p:nvPr/>
        </p:nvSpPr>
        <p:spPr>
          <a:xfrm rot="18953924">
            <a:off x="6137405" y="3861125"/>
            <a:ext cx="2432420" cy="707886"/>
          </a:xfrm>
          <a:prstGeom prst="rect">
            <a:avLst/>
          </a:prstGeom>
          <a:noFill/>
        </p:spPr>
        <p:txBody>
          <a:bodyPr wrap="square" lIns="91440" tIns="45720" rIns="91440" bIns="45720" rtlCol="0" anchor="t">
            <a:spAutoFit/>
          </a:bodyPr>
          <a:lstStyle/>
          <a:p>
            <a:pPr algn="ctr"/>
            <a:r>
              <a:rPr lang="sv-SE" sz="2000" dirty="0" err="1">
                <a:solidFill>
                  <a:schemeClr val="bg1"/>
                </a:solidFill>
                <a:cs typeface="Calibri"/>
              </a:rPr>
              <a:t>Multiviceral</a:t>
            </a:r>
            <a:r>
              <a:rPr lang="sv-SE" sz="2000" dirty="0">
                <a:solidFill>
                  <a:schemeClr val="bg1"/>
                </a:solidFill>
                <a:cs typeface="Calibri"/>
              </a:rPr>
              <a:t>, flertalet bukorgan, 3 personer</a:t>
            </a:r>
          </a:p>
        </p:txBody>
      </p:sp>
      <p:sp>
        <p:nvSpPr>
          <p:cNvPr id="56" name="textruta 55">
            <a:extLst>
              <a:ext uri="{FF2B5EF4-FFF2-40B4-BE49-F238E27FC236}">
                <a16:creationId xmlns:a16="http://schemas.microsoft.com/office/drawing/2014/main" id="{0D0D126B-6CFE-E10F-1F81-0B7935B879CA}"/>
              </a:ext>
            </a:extLst>
          </p:cNvPr>
          <p:cNvSpPr txBox="1"/>
          <p:nvPr/>
        </p:nvSpPr>
        <p:spPr>
          <a:xfrm rot="19310826" flipV="1">
            <a:off x="9304608" y="293869"/>
            <a:ext cx="1216139" cy="77357"/>
          </a:xfrm>
          <a:prstGeom prst="rect">
            <a:avLst/>
          </a:prstGeom>
          <a:noFill/>
        </p:spPr>
        <p:txBody>
          <a:bodyPr wrap="square" lIns="91440" tIns="45720" rIns="91440" bIns="45720" rtlCol="0" anchor="t">
            <a:spAutoFit/>
          </a:bodyPr>
          <a:lstStyle/>
          <a:p>
            <a:pPr algn="ctr"/>
            <a:endParaRPr lang="sv-SE">
              <a:solidFill>
                <a:schemeClr val="bg1"/>
              </a:solidFill>
            </a:endParaRPr>
          </a:p>
        </p:txBody>
      </p:sp>
      <p:sp>
        <p:nvSpPr>
          <p:cNvPr id="59" name="textruta 58">
            <a:extLst>
              <a:ext uri="{FF2B5EF4-FFF2-40B4-BE49-F238E27FC236}">
                <a16:creationId xmlns:a16="http://schemas.microsoft.com/office/drawing/2014/main" id="{6D1E9725-6909-74D5-967C-2920A7053C14}"/>
              </a:ext>
            </a:extLst>
          </p:cNvPr>
          <p:cNvSpPr txBox="1"/>
          <p:nvPr/>
        </p:nvSpPr>
        <p:spPr>
          <a:xfrm rot="19310826">
            <a:off x="9388026" y="5267940"/>
            <a:ext cx="73140" cy="356194"/>
          </a:xfrm>
          <a:prstGeom prst="rect">
            <a:avLst/>
          </a:prstGeom>
          <a:noFill/>
        </p:spPr>
        <p:txBody>
          <a:bodyPr wrap="square" lIns="91440" tIns="45720" rIns="91440" bIns="45720" rtlCol="0" anchor="t">
            <a:spAutoFit/>
          </a:bodyPr>
          <a:lstStyle/>
          <a:p>
            <a:pPr algn="ctr"/>
            <a:endParaRPr lang="sv-SE">
              <a:solidFill>
                <a:schemeClr val="bg1"/>
              </a:solidFill>
              <a:cs typeface="Calibri"/>
            </a:endParaRPr>
          </a:p>
        </p:txBody>
      </p:sp>
      <p:pic>
        <p:nvPicPr>
          <p:cNvPr id="61" name="Bild 60" descr="Njurar med hel fyllning">
            <a:extLst>
              <a:ext uri="{FF2B5EF4-FFF2-40B4-BE49-F238E27FC236}">
                <a16:creationId xmlns:a16="http://schemas.microsoft.com/office/drawing/2014/main" id="{D4756459-3A8A-EF17-FAF6-20B5C10CAB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1833" y="1755083"/>
            <a:ext cx="927714" cy="927713"/>
          </a:xfrm>
          <a:prstGeom prst="rect">
            <a:avLst/>
          </a:prstGeom>
        </p:spPr>
      </p:pic>
      <p:pic>
        <p:nvPicPr>
          <p:cNvPr id="62" name="Bild 61" descr="Njurar med hel fyllning">
            <a:extLst>
              <a:ext uri="{FF2B5EF4-FFF2-40B4-BE49-F238E27FC236}">
                <a16:creationId xmlns:a16="http://schemas.microsoft.com/office/drawing/2014/main" id="{B9426A8B-1A26-BCA8-03F3-3B37854415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5101" y="1688213"/>
            <a:ext cx="822128" cy="927231"/>
          </a:xfrm>
          <a:prstGeom prst="rect">
            <a:avLst/>
          </a:prstGeom>
        </p:spPr>
      </p:pic>
      <p:pic>
        <p:nvPicPr>
          <p:cNvPr id="63" name="Bild 62" descr="Hjärtorgan med hel fyllning">
            <a:extLst>
              <a:ext uri="{FF2B5EF4-FFF2-40B4-BE49-F238E27FC236}">
                <a16:creationId xmlns:a16="http://schemas.microsoft.com/office/drawing/2014/main" id="{45AB3EE5-AC89-4BD2-A024-910716AC0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7776" y="4619104"/>
            <a:ext cx="867469" cy="814918"/>
          </a:xfrm>
          <a:prstGeom prst="rect">
            <a:avLst/>
          </a:prstGeom>
        </p:spPr>
      </p:pic>
      <p:pic>
        <p:nvPicPr>
          <p:cNvPr id="64" name="Bild 63" descr="Lungor med hel fyllning">
            <a:extLst>
              <a:ext uri="{FF2B5EF4-FFF2-40B4-BE49-F238E27FC236}">
                <a16:creationId xmlns:a16="http://schemas.microsoft.com/office/drawing/2014/main" id="{CC0F4319-67B5-F0F1-6604-A629BCA7BA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72023" y="4541298"/>
            <a:ext cx="867469" cy="880607"/>
          </a:xfrm>
          <a:prstGeom prst="rect">
            <a:avLst/>
          </a:prstGeom>
        </p:spPr>
      </p:pic>
      <p:pic>
        <p:nvPicPr>
          <p:cNvPr id="15" name="Bildobjekt 14" descr="En bild som visar skiss, rita, Linjekonst, Barnkonst&#10;&#10;Automatiskt genererad beskrivning">
            <a:extLst>
              <a:ext uri="{FF2B5EF4-FFF2-40B4-BE49-F238E27FC236}">
                <a16:creationId xmlns:a16="http://schemas.microsoft.com/office/drawing/2014/main" id="{0F2F8EB9-D395-3469-5293-65D0E8651041}"/>
              </a:ext>
            </a:extLst>
          </p:cNvPr>
          <p:cNvPicPr>
            <a:picLocks noChangeAspect="1"/>
          </p:cNvPicPr>
          <p:nvPr/>
        </p:nvPicPr>
        <p:blipFill rotWithShape="1">
          <a:blip r:embed="rId9">
            <a:extLst>
              <a:ext uri="{28A0092B-C50C-407E-A947-70E740481C1C}">
                <a14:useLocalDpi xmlns:a14="http://schemas.microsoft.com/office/drawing/2010/main" val="0"/>
              </a:ext>
            </a:extLst>
          </a:blip>
          <a:srcRect l="16793" r="13661"/>
          <a:stretch/>
        </p:blipFill>
        <p:spPr>
          <a:xfrm>
            <a:off x="8947230" y="1499963"/>
            <a:ext cx="822128" cy="1208393"/>
          </a:xfrm>
          <a:prstGeom prst="rect">
            <a:avLst/>
          </a:prstGeom>
        </p:spPr>
      </p:pic>
      <p:pic>
        <p:nvPicPr>
          <p:cNvPr id="35" name="Bildobjekt 34" descr="En bild som visar rita, Linjekonst, skiss, clipart&#10;&#10;Automatiskt genererad beskrivning">
            <a:extLst>
              <a:ext uri="{FF2B5EF4-FFF2-40B4-BE49-F238E27FC236}">
                <a16:creationId xmlns:a16="http://schemas.microsoft.com/office/drawing/2014/main" id="{9C98635E-6C3B-27E4-F328-CE28F7CED98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3377776" y="1755083"/>
            <a:ext cx="976395" cy="989131"/>
          </a:xfrm>
          <a:prstGeom prst="rect">
            <a:avLst/>
          </a:prstGeom>
        </p:spPr>
      </p:pic>
      <p:sp>
        <p:nvSpPr>
          <p:cNvPr id="2" name="textruta 1">
            <a:extLst>
              <a:ext uri="{FF2B5EF4-FFF2-40B4-BE49-F238E27FC236}">
                <a16:creationId xmlns:a16="http://schemas.microsoft.com/office/drawing/2014/main" id="{9A05EFF5-A332-4E6D-E24C-71D9B467390F}"/>
              </a:ext>
            </a:extLst>
          </p:cNvPr>
          <p:cNvSpPr txBox="1"/>
          <p:nvPr/>
        </p:nvSpPr>
        <p:spPr>
          <a:xfrm>
            <a:off x="161924" y="6419898"/>
            <a:ext cx="3076576" cy="369332"/>
          </a:xfrm>
          <a:prstGeom prst="rect">
            <a:avLst/>
          </a:prstGeom>
          <a:noFill/>
        </p:spPr>
        <p:txBody>
          <a:bodyPr wrap="square" lIns="91440" tIns="45720" rIns="91440" bIns="45720" rtlCol="0" anchor="t">
            <a:spAutoFit/>
          </a:bodyPr>
          <a:lstStyle/>
          <a:p>
            <a:r>
              <a:rPr lang="sv-SE" dirty="0">
                <a:solidFill>
                  <a:schemeClr val="bg1"/>
                </a:solidFill>
              </a:rPr>
              <a:t>Statistik från MOD 230831</a:t>
            </a:r>
          </a:p>
        </p:txBody>
      </p:sp>
      <p:pic>
        <p:nvPicPr>
          <p:cNvPr id="29" name="Bildobjekt 28" descr="En bild som visar skiss, rita, Linjekonst, clipart&#10;&#10;Automatiskt genererad beskrivning">
            <a:extLst>
              <a:ext uri="{FF2B5EF4-FFF2-40B4-BE49-F238E27FC236}">
                <a16:creationId xmlns:a16="http://schemas.microsoft.com/office/drawing/2014/main" id="{C91195E2-5CE2-E7DA-DE28-E15A96001CA4}"/>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8119456" y="4763531"/>
            <a:ext cx="973350" cy="973350"/>
          </a:xfrm>
          <a:prstGeom prst="rect">
            <a:avLst/>
          </a:prstGeom>
        </p:spPr>
      </p:pic>
      <p:pic>
        <p:nvPicPr>
          <p:cNvPr id="3" name="Bildobjekt 2" descr="En bild som visar skiss, rita, Linjekonst, Barnkonst&#10;&#10;Automatiskt genererad beskrivning">
            <a:extLst>
              <a:ext uri="{FF2B5EF4-FFF2-40B4-BE49-F238E27FC236}">
                <a16:creationId xmlns:a16="http://schemas.microsoft.com/office/drawing/2014/main" id="{A14A4964-1982-F690-ACEA-664119A4BC49}"/>
              </a:ext>
            </a:extLst>
          </p:cNvPr>
          <p:cNvPicPr>
            <a:picLocks noChangeAspect="1"/>
          </p:cNvPicPr>
          <p:nvPr/>
        </p:nvPicPr>
        <p:blipFill rotWithShape="1">
          <a:blip r:embed="rId9">
            <a:extLst>
              <a:ext uri="{28A0092B-C50C-407E-A947-70E740481C1C}">
                <a14:useLocalDpi xmlns:a14="http://schemas.microsoft.com/office/drawing/2010/main" val="0"/>
              </a:ext>
            </a:extLst>
          </a:blip>
          <a:srcRect l="16793" t="22637" r="13661" b="23238"/>
          <a:stretch/>
        </p:blipFill>
        <p:spPr>
          <a:xfrm>
            <a:off x="8763383" y="4298283"/>
            <a:ext cx="822128" cy="654046"/>
          </a:xfrm>
          <a:prstGeom prst="rect">
            <a:avLst/>
          </a:prstGeom>
        </p:spPr>
      </p:pic>
    </p:spTree>
    <p:extLst>
      <p:ext uri="{BB962C8B-B14F-4D97-AF65-F5344CB8AC3E}">
        <p14:creationId xmlns:p14="http://schemas.microsoft.com/office/powerpoint/2010/main" val="311230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060C788-8998-640C-F8E5-0C030462DB2D}"/>
              </a:ext>
            </a:extLst>
          </p:cNvPr>
          <p:cNvSpPr>
            <a:spLocks noGrp="1"/>
          </p:cNvSpPr>
          <p:nvPr>
            <p:ph type="title"/>
          </p:nvPr>
        </p:nvSpPr>
        <p:spPr>
          <a:xfrm>
            <a:off x="1527416" y="385486"/>
            <a:ext cx="9137168" cy="772077"/>
          </a:xfrm>
        </p:spPr>
        <p:txBody>
          <a:bodyPr vert="horz" lIns="91440" tIns="45720" rIns="91440" bIns="45720" rtlCol="0" anchor="b">
            <a:normAutofit fontScale="90000"/>
          </a:bodyPr>
          <a:lstStyle/>
          <a:p>
            <a:pPr algn="ctr"/>
            <a:r>
              <a:rPr lang="en-US" sz="3700" kern="1200" dirty="0" err="1">
                <a:latin typeface="+mj-lt"/>
                <a:ea typeface="+mj-ea"/>
                <a:cs typeface="+mj-cs"/>
              </a:rPr>
              <a:t>Antal</a:t>
            </a:r>
            <a:r>
              <a:rPr lang="en-US" sz="3700" kern="1200" dirty="0">
                <a:latin typeface="+mj-lt"/>
                <a:ea typeface="+mj-ea"/>
                <a:cs typeface="+mj-cs"/>
              </a:rPr>
              <a:t> </a:t>
            </a:r>
            <a:r>
              <a:rPr lang="en-US" sz="3700" kern="1200" dirty="0" err="1">
                <a:latin typeface="+mj-lt"/>
                <a:ea typeface="+mj-ea"/>
                <a:cs typeface="+mj-cs"/>
              </a:rPr>
              <a:t>donatorer</a:t>
            </a:r>
            <a:r>
              <a:rPr lang="en-US" sz="3700" kern="1200" dirty="0">
                <a:latin typeface="+mj-lt"/>
                <a:ea typeface="+mj-ea"/>
                <a:cs typeface="+mj-cs"/>
              </a:rPr>
              <a:t> i Sverige </a:t>
            </a:r>
            <a:r>
              <a:rPr lang="en-US" sz="3700" kern="1200" dirty="0" err="1">
                <a:latin typeface="+mj-lt"/>
                <a:ea typeface="+mj-ea"/>
                <a:cs typeface="+mj-cs"/>
              </a:rPr>
              <a:t>t.o.m</a:t>
            </a:r>
            <a:r>
              <a:rPr lang="en-US" sz="3700" kern="1200" dirty="0">
                <a:latin typeface="+mj-lt"/>
                <a:ea typeface="+mj-ea"/>
                <a:cs typeface="+mj-cs"/>
              </a:rPr>
              <a:t>. 30 </a:t>
            </a:r>
            <a:r>
              <a:rPr lang="en-US" sz="3700" kern="1200" dirty="0" err="1">
                <a:latin typeface="+mj-lt"/>
                <a:ea typeface="+mj-ea"/>
                <a:cs typeface="+mj-cs"/>
              </a:rPr>
              <a:t>september</a:t>
            </a:r>
            <a:r>
              <a:rPr lang="en-US" sz="3700" kern="1200" dirty="0">
                <a:latin typeface="+mj-lt"/>
                <a:ea typeface="+mj-ea"/>
                <a:cs typeface="+mj-cs"/>
              </a:rPr>
              <a:t> 2023</a:t>
            </a:r>
          </a:p>
        </p:txBody>
      </p:sp>
      <p:graphicFrame>
        <p:nvGraphicFramePr>
          <p:cNvPr id="6" name="Platshållare för innehåll 6">
            <a:extLst>
              <a:ext uri="{FF2B5EF4-FFF2-40B4-BE49-F238E27FC236}">
                <a16:creationId xmlns:a16="http://schemas.microsoft.com/office/drawing/2014/main" id="{1E378F3E-8EC2-F41D-1C83-BC3AB95A26AD}"/>
              </a:ext>
            </a:extLst>
          </p:cNvPr>
          <p:cNvGraphicFramePr>
            <a:graphicFrameLocks noGrp="1"/>
          </p:cNvGraphicFramePr>
          <p:nvPr>
            <p:ph idx="1"/>
            <p:extLst>
              <p:ext uri="{D42A27DB-BD31-4B8C-83A1-F6EECF244321}">
                <p14:modId xmlns:p14="http://schemas.microsoft.com/office/powerpoint/2010/main" val="3026442318"/>
              </p:ext>
            </p:extLst>
          </p:nvPr>
        </p:nvGraphicFramePr>
        <p:xfrm>
          <a:off x="653776" y="1696452"/>
          <a:ext cx="10740069" cy="4381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CFED4CB1-7E8D-0972-99FE-8B1C5A87F28B}"/>
              </a:ext>
            </a:extLst>
          </p:cNvPr>
          <p:cNvSpPr txBox="1"/>
          <p:nvPr/>
        </p:nvSpPr>
        <p:spPr>
          <a:xfrm>
            <a:off x="969818" y="6210300"/>
            <a:ext cx="10252364" cy="307777"/>
          </a:xfrm>
          <a:prstGeom prst="rect">
            <a:avLst/>
          </a:prstGeom>
          <a:noFill/>
        </p:spPr>
        <p:txBody>
          <a:bodyPr wrap="square" rtlCol="0">
            <a:spAutoFit/>
          </a:bodyPr>
          <a:lstStyle/>
          <a:p>
            <a:pPr algn="ctr"/>
            <a:r>
              <a:rPr lang="sv-SE" sz="1400" dirty="0">
                <a:solidFill>
                  <a:schemeClr val="bg1"/>
                </a:solidFill>
              </a:rPr>
              <a:t>För förklaring av DCD och DBD  -  se längre fram</a:t>
            </a:r>
          </a:p>
        </p:txBody>
      </p:sp>
    </p:spTree>
    <p:extLst>
      <p:ext uri="{BB962C8B-B14F-4D97-AF65-F5344CB8AC3E}">
        <p14:creationId xmlns:p14="http://schemas.microsoft.com/office/powerpoint/2010/main" val="292436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F95648-42F7-ACDC-A9AC-2065E72E5E34}"/>
              </a:ext>
            </a:extLst>
          </p:cNvPr>
          <p:cNvSpPr>
            <a:spLocks noGrp="1"/>
          </p:cNvSpPr>
          <p:nvPr>
            <p:ph type="title"/>
          </p:nvPr>
        </p:nvSpPr>
        <p:spPr>
          <a:xfrm>
            <a:off x="547437" y="177073"/>
            <a:ext cx="11097126" cy="1325563"/>
          </a:xfrm>
        </p:spPr>
        <p:txBody>
          <a:bodyPr/>
          <a:lstStyle/>
          <a:p>
            <a:pPr algn="ctr"/>
            <a:r>
              <a:rPr lang="en-US" sz="2800" dirty="0" err="1">
                <a:cs typeface="Calibri Light"/>
              </a:rPr>
              <a:t>Antal</a:t>
            </a:r>
            <a:r>
              <a:rPr lang="en-US" sz="2800" dirty="0">
                <a:cs typeface="Calibri Light"/>
              </a:rPr>
              <a:t> </a:t>
            </a:r>
            <a:r>
              <a:rPr lang="en-US" sz="2800" dirty="0" err="1">
                <a:cs typeface="Calibri Light"/>
              </a:rPr>
              <a:t>donatorer</a:t>
            </a:r>
            <a:r>
              <a:rPr lang="en-US" sz="2800" dirty="0">
                <a:cs typeface="Calibri Light"/>
              </a:rPr>
              <a:t> </a:t>
            </a:r>
            <a:r>
              <a:rPr lang="en-US" sz="2800" dirty="0" err="1">
                <a:cs typeface="Calibri Light"/>
              </a:rPr>
              <a:t>i</a:t>
            </a:r>
            <a:r>
              <a:rPr lang="en-US" sz="2800" dirty="0">
                <a:cs typeface="Calibri Light"/>
              </a:rPr>
              <a:t> </a:t>
            </a:r>
            <a:r>
              <a:rPr lang="en-US" sz="2800" dirty="0" err="1">
                <a:cs typeface="Calibri Light"/>
              </a:rPr>
              <a:t>sjukvårdsregion</a:t>
            </a:r>
            <a:r>
              <a:rPr lang="en-US" sz="2800" dirty="0">
                <a:cs typeface="Calibri Light"/>
              </a:rPr>
              <a:t> Stockholm-Gotland </a:t>
            </a:r>
            <a:r>
              <a:rPr lang="en-US" sz="2800" dirty="0" err="1">
                <a:cs typeface="Calibri Light"/>
              </a:rPr>
              <a:t>t.o.m</a:t>
            </a:r>
            <a:r>
              <a:rPr lang="en-US" sz="2800" dirty="0">
                <a:cs typeface="Calibri Light"/>
              </a:rPr>
              <a:t>. 30 sept 2023 </a:t>
            </a:r>
            <a:endParaRPr lang="sv-SE" dirty="0"/>
          </a:p>
        </p:txBody>
      </p:sp>
      <p:graphicFrame>
        <p:nvGraphicFramePr>
          <p:cNvPr id="8" name="Platshållare för innehåll 6">
            <a:extLst>
              <a:ext uri="{FF2B5EF4-FFF2-40B4-BE49-F238E27FC236}">
                <a16:creationId xmlns:a16="http://schemas.microsoft.com/office/drawing/2014/main" id="{085FF96A-3BFB-0A5D-466E-EA5649DE4E92}"/>
              </a:ext>
            </a:extLst>
          </p:cNvPr>
          <p:cNvGraphicFramePr>
            <a:graphicFrameLocks noGrp="1"/>
          </p:cNvGraphicFramePr>
          <p:nvPr>
            <p:ph sz="half" idx="1"/>
            <p:extLst>
              <p:ext uri="{D42A27DB-BD31-4B8C-83A1-F6EECF244321}">
                <p14:modId xmlns:p14="http://schemas.microsoft.com/office/powerpoint/2010/main" val="966170878"/>
              </p:ext>
            </p:extLst>
          </p:nvPr>
        </p:nvGraphicFramePr>
        <p:xfrm>
          <a:off x="837476" y="1502635"/>
          <a:ext cx="10383982" cy="45372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349E02B7-2B55-79F2-63B4-2617051A1AF9}"/>
              </a:ext>
            </a:extLst>
          </p:cNvPr>
          <p:cNvSpPr txBox="1"/>
          <p:nvPr/>
        </p:nvSpPr>
        <p:spPr>
          <a:xfrm>
            <a:off x="969818" y="6210300"/>
            <a:ext cx="10252364" cy="307777"/>
          </a:xfrm>
          <a:prstGeom prst="rect">
            <a:avLst/>
          </a:prstGeom>
          <a:noFill/>
        </p:spPr>
        <p:txBody>
          <a:bodyPr wrap="square" rtlCol="0">
            <a:spAutoFit/>
          </a:bodyPr>
          <a:lstStyle/>
          <a:p>
            <a:pPr algn="ctr"/>
            <a:r>
              <a:rPr lang="sv-SE" sz="1400" dirty="0">
                <a:solidFill>
                  <a:schemeClr val="bg1"/>
                </a:solidFill>
              </a:rPr>
              <a:t>För förklaring av DCD och DBD  -  se längre fram</a:t>
            </a:r>
          </a:p>
        </p:txBody>
      </p:sp>
    </p:spTree>
    <p:extLst>
      <p:ext uri="{BB962C8B-B14F-4D97-AF65-F5344CB8AC3E}">
        <p14:creationId xmlns:p14="http://schemas.microsoft.com/office/powerpoint/2010/main" val="361788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F2CBF18C-AD55-4D44-9B60-8F09C6EED22C}"/>
              </a:ext>
            </a:extLst>
          </p:cNvPr>
          <p:cNvSpPr txBox="1"/>
          <p:nvPr/>
        </p:nvSpPr>
        <p:spPr>
          <a:xfrm>
            <a:off x="8307657" y="6034819"/>
            <a:ext cx="3782587" cy="52889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2">
            <a:extLst>
              <a:ext uri="{FF2B5EF4-FFF2-40B4-BE49-F238E27FC236}">
                <a16:creationId xmlns:a16="http://schemas.microsoft.com/office/drawing/2014/main" id="{614528FF-0430-4476-855C-BC51A4FEA480}"/>
              </a:ext>
            </a:extLst>
          </p:cNvPr>
          <p:cNvSpPr txBox="1">
            <a:spLocks/>
          </p:cNvSpPr>
          <p:nvPr/>
        </p:nvSpPr>
        <p:spPr>
          <a:xfrm>
            <a:off x="1424904" y="2494450"/>
            <a:ext cx="4053545" cy="3563159"/>
          </a:xfrm>
          <a:prstGeom prst="rect">
            <a:avLst/>
          </a:prstGeom>
        </p:spPr>
        <p:txBody>
          <a:bodyPr vert="horz" lIns="91440" tIns="45720" rIns="91440" bIns="45720" rtlCol="0">
            <a:normAutofit/>
          </a:bodyP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Bildobjekt 8">
            <a:extLst>
              <a:ext uri="{FF2B5EF4-FFF2-40B4-BE49-F238E27FC236}">
                <a16:creationId xmlns:a16="http://schemas.microsoft.com/office/drawing/2014/main" id="{E210904E-BB1C-384A-8F4A-22D743EB74A4}"/>
              </a:ext>
            </a:extLst>
          </p:cNvPr>
          <p:cNvPicPr>
            <a:picLocks noChangeAspect="1"/>
          </p:cNvPicPr>
          <p:nvPr/>
        </p:nvPicPr>
        <p:blipFill>
          <a:blip r:embed="rId3"/>
          <a:stretch>
            <a:fillRect/>
          </a:stretch>
        </p:blipFill>
        <p:spPr>
          <a:xfrm>
            <a:off x="411712" y="213318"/>
            <a:ext cx="11368575" cy="6431364"/>
          </a:xfrm>
          <a:prstGeom prst="rect">
            <a:avLst/>
          </a:prstGeom>
        </p:spPr>
      </p:pic>
    </p:spTree>
    <p:extLst>
      <p:ext uri="{BB962C8B-B14F-4D97-AF65-F5344CB8AC3E}">
        <p14:creationId xmlns:p14="http://schemas.microsoft.com/office/powerpoint/2010/main" val="173329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8CDDC46-AF66-4F0C-AB1F-BEF8D6DD727D}"/>
              </a:ext>
            </a:extLst>
          </p:cNvPr>
          <p:cNvSpPr>
            <a:spLocks noGrp="1"/>
          </p:cNvSpPr>
          <p:nvPr>
            <p:ph type="body" sz="quarter" idx="10"/>
          </p:nvPr>
        </p:nvSpPr>
        <p:spPr>
          <a:xfrm>
            <a:off x="5480758" y="3725863"/>
            <a:ext cx="4814710" cy="914400"/>
          </a:xfrm>
        </p:spPr>
        <p:txBody>
          <a:bodyPr lIns="91440" tIns="45720" rIns="91440" bIns="45720" anchor="t"/>
          <a:lstStyle/>
          <a:p>
            <a:r>
              <a:rPr lang="sv-SE"/>
              <a:t>Vad är en möjlig donator?</a:t>
            </a:r>
          </a:p>
        </p:txBody>
      </p:sp>
    </p:spTree>
    <p:extLst>
      <p:ext uri="{BB962C8B-B14F-4D97-AF65-F5344CB8AC3E}">
        <p14:creationId xmlns:p14="http://schemas.microsoft.com/office/powerpoint/2010/main" val="215776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type="body" sz="quarter" idx="10"/>
          </p:nvPr>
        </p:nvSpPr>
        <p:spPr>
          <a:xfrm>
            <a:off x="828861" y="1576355"/>
            <a:ext cx="3363368" cy="2865000"/>
          </a:xfrm>
        </p:spPr>
        <p:txBody>
          <a:bodyPr lIns="91440" tIns="45720" rIns="91440" bIns="45720" anchor="ctr"/>
          <a:lstStyle/>
          <a:p>
            <a:r>
              <a:rPr lang="sv-SE" sz="4000" dirty="0">
                <a:cs typeface="Calibri Light"/>
              </a:rPr>
              <a:t>Vem kan bli donator? </a:t>
            </a:r>
            <a:endParaRPr lang="sv-SE" sz="4000" dirty="0"/>
          </a:p>
        </p:txBody>
      </p:sp>
      <p:sp>
        <p:nvSpPr>
          <p:cNvPr id="3" name="Platshållare för text 2">
            <a:extLst>
              <a:ext uri="{FF2B5EF4-FFF2-40B4-BE49-F238E27FC236}">
                <a16:creationId xmlns:a16="http://schemas.microsoft.com/office/drawing/2014/main" id="{595EE2D3-1FDD-40BC-9BFA-F9C330721DC6}"/>
              </a:ext>
            </a:extLst>
          </p:cNvPr>
          <p:cNvSpPr>
            <a:spLocks noGrp="1"/>
          </p:cNvSpPr>
          <p:nvPr>
            <p:ph type="body" sz="quarter" idx="11"/>
          </p:nvPr>
        </p:nvSpPr>
        <p:spPr>
          <a:xfrm>
            <a:off x="4612399" y="2219868"/>
            <a:ext cx="6441424" cy="2870200"/>
          </a:xfrm>
        </p:spPr>
        <p:txBody>
          <a:bodyPr lIns="91440" tIns="45720" rIns="91440" bIns="45720" anchor="ctr"/>
          <a:lstStyle/>
          <a:p>
            <a:r>
              <a:rPr lang="sv-SE" dirty="0">
                <a:cs typeface="Calibri"/>
              </a:rPr>
              <a:t>Döende patient som vårdas på IVA i respirator</a:t>
            </a:r>
          </a:p>
          <a:p>
            <a:r>
              <a:rPr lang="sv-SE" dirty="0">
                <a:cs typeface="Calibri"/>
              </a:rPr>
              <a:t>Patient som inte gagnas av fortsatt intensivvård</a:t>
            </a:r>
          </a:p>
          <a:p>
            <a:r>
              <a:rPr lang="sv-SE" dirty="0">
                <a:cs typeface="Calibri"/>
              </a:rPr>
              <a:t>Patient där ett brytpunksbeslut har fattats</a:t>
            </a:r>
          </a:p>
          <a:p>
            <a:endParaRPr lang="sv-SE" dirty="0">
              <a:cs typeface="Calibri"/>
            </a:endParaRPr>
          </a:p>
        </p:txBody>
      </p:sp>
      <p:pic>
        <p:nvPicPr>
          <p:cNvPr id="5" name="Bild 4" descr="Omtanke med hel fyllning">
            <a:extLst>
              <a:ext uri="{FF2B5EF4-FFF2-40B4-BE49-F238E27FC236}">
                <a16:creationId xmlns:a16="http://schemas.microsoft.com/office/drawing/2014/main" id="{49FF9A03-446C-3BA0-567A-CED15AD7E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3555" y="3639844"/>
            <a:ext cx="1123244" cy="1123244"/>
          </a:xfrm>
          <a:prstGeom prst="rect">
            <a:avLst/>
          </a:prstGeom>
        </p:spPr>
      </p:pic>
    </p:spTree>
    <p:extLst>
      <p:ext uri="{BB962C8B-B14F-4D97-AF65-F5344CB8AC3E}">
        <p14:creationId xmlns:p14="http://schemas.microsoft.com/office/powerpoint/2010/main" val="161951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8DB0A96-77FE-51B1-9EED-581377E98EF0}"/>
              </a:ext>
            </a:extLst>
          </p:cNvPr>
          <p:cNvSpPr>
            <a:spLocks noGrp="1"/>
          </p:cNvSpPr>
          <p:nvPr>
            <p:ph type="body" sz="quarter" idx="10"/>
          </p:nvPr>
        </p:nvSpPr>
        <p:spPr>
          <a:xfrm>
            <a:off x="1069041" y="1480646"/>
            <a:ext cx="2864128" cy="2878138"/>
          </a:xfrm>
        </p:spPr>
        <p:txBody>
          <a:bodyPr/>
          <a:lstStyle/>
          <a:p>
            <a:r>
              <a:rPr lang="sv-SE" sz="4000" dirty="0"/>
              <a:t>Vad är ett brytpunkts-beslut?</a:t>
            </a:r>
          </a:p>
        </p:txBody>
      </p:sp>
      <p:sp>
        <p:nvSpPr>
          <p:cNvPr id="3" name="Platshållare för text 2">
            <a:extLst>
              <a:ext uri="{FF2B5EF4-FFF2-40B4-BE49-F238E27FC236}">
                <a16:creationId xmlns:a16="http://schemas.microsoft.com/office/drawing/2014/main" id="{1397D417-E995-A12B-6483-C61CD25ECB90}"/>
              </a:ext>
            </a:extLst>
          </p:cNvPr>
          <p:cNvSpPr>
            <a:spLocks noGrp="1"/>
          </p:cNvSpPr>
          <p:nvPr>
            <p:ph type="body" sz="quarter" idx="11"/>
          </p:nvPr>
        </p:nvSpPr>
        <p:spPr>
          <a:xfrm>
            <a:off x="4638675" y="2024063"/>
            <a:ext cx="6276252" cy="2870200"/>
          </a:xfrm>
        </p:spPr>
        <p:txBody>
          <a:bodyPr/>
          <a:lstStyle/>
          <a:p>
            <a:r>
              <a:rPr lang="sv-SE" dirty="0"/>
              <a:t>Ett beslut om att inte inleda eller inte fortsätta livsuppehållande behandling kallas för brytpunktsbeslut.</a:t>
            </a:r>
          </a:p>
          <a:p>
            <a:r>
              <a:rPr lang="sv-SE" dirty="0"/>
              <a:t>Detta beslut ska kommuniceras till patientens närstående i ett så kallat brytpunktssamtal.</a:t>
            </a:r>
          </a:p>
          <a:p>
            <a:r>
              <a:rPr lang="sv-SE" dirty="0"/>
              <a:t>När ett brytpunktsbeslut är fattat kan patientens inställning till donation eftersökas i donationsregistret.</a:t>
            </a:r>
          </a:p>
        </p:txBody>
      </p:sp>
      <p:pic>
        <p:nvPicPr>
          <p:cNvPr id="5" name="Bild 4" descr="Vägskäl med hel fyllning">
            <a:extLst>
              <a:ext uri="{FF2B5EF4-FFF2-40B4-BE49-F238E27FC236}">
                <a16:creationId xmlns:a16="http://schemas.microsoft.com/office/drawing/2014/main" id="{23F8365D-8E59-4E16-5E0D-F62C7ECF66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8769" y="3979863"/>
            <a:ext cx="914400" cy="914400"/>
          </a:xfrm>
          <a:prstGeom prst="rect">
            <a:avLst/>
          </a:prstGeom>
        </p:spPr>
      </p:pic>
    </p:spTree>
    <p:extLst>
      <p:ext uri="{BB962C8B-B14F-4D97-AF65-F5344CB8AC3E}">
        <p14:creationId xmlns:p14="http://schemas.microsoft.com/office/powerpoint/2010/main" val="61411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8DB0A96-77FE-51B1-9EED-581377E98EF0}"/>
              </a:ext>
            </a:extLst>
          </p:cNvPr>
          <p:cNvSpPr>
            <a:spLocks noGrp="1"/>
          </p:cNvSpPr>
          <p:nvPr>
            <p:ph type="body" sz="quarter" idx="10"/>
          </p:nvPr>
        </p:nvSpPr>
        <p:spPr>
          <a:xfrm>
            <a:off x="1069041" y="1617814"/>
            <a:ext cx="2864128" cy="2878138"/>
          </a:xfrm>
        </p:spPr>
        <p:txBody>
          <a:bodyPr/>
          <a:lstStyle/>
          <a:p>
            <a:r>
              <a:rPr lang="sv-SE" sz="4000" dirty="0"/>
              <a:t>Organ-bevarande behandling</a:t>
            </a:r>
          </a:p>
        </p:txBody>
      </p:sp>
      <p:sp>
        <p:nvSpPr>
          <p:cNvPr id="3" name="Platshållare för text 2">
            <a:extLst>
              <a:ext uri="{FF2B5EF4-FFF2-40B4-BE49-F238E27FC236}">
                <a16:creationId xmlns:a16="http://schemas.microsoft.com/office/drawing/2014/main" id="{1397D417-E995-A12B-6483-C61CD25ECB90}"/>
              </a:ext>
            </a:extLst>
          </p:cNvPr>
          <p:cNvSpPr>
            <a:spLocks noGrp="1"/>
          </p:cNvSpPr>
          <p:nvPr>
            <p:ph type="body" sz="quarter" idx="11"/>
          </p:nvPr>
        </p:nvSpPr>
        <p:spPr>
          <a:xfrm>
            <a:off x="4638675" y="2024063"/>
            <a:ext cx="6924434" cy="2870200"/>
          </a:xfrm>
        </p:spPr>
        <p:txBody>
          <a:bodyPr/>
          <a:lstStyle/>
          <a:p>
            <a:r>
              <a:rPr lang="sv-SE" dirty="0"/>
              <a:t>Efter brytpunktsbeslutet övergår vården från att vara livsuppehållande till organbevarande.</a:t>
            </a:r>
          </a:p>
          <a:p>
            <a:r>
              <a:rPr lang="sv-SE" dirty="0"/>
              <a:t>Om en människa ska kunna donera organ är denna fortsatt behandling avgörande, för att organens funktion ska upprätthållas.</a:t>
            </a:r>
          </a:p>
          <a:p>
            <a:r>
              <a:rPr lang="sv-SE" dirty="0"/>
              <a:t>Organbevarande behandling består av intensivvårdsinsatser, men som nu ges i syfte att rädda en annan människas liv.</a:t>
            </a:r>
          </a:p>
          <a:p>
            <a:r>
              <a:rPr lang="sv-SE" dirty="0"/>
              <a:t>Denna behandling får pågå i som längst 72 timmar från brytpunktbeslutet.</a:t>
            </a:r>
          </a:p>
        </p:txBody>
      </p:sp>
      <p:pic>
        <p:nvPicPr>
          <p:cNvPr id="5" name="Bild 4" descr="Inlagd patient med hel fyllning">
            <a:extLst>
              <a:ext uri="{FF2B5EF4-FFF2-40B4-BE49-F238E27FC236}">
                <a16:creationId xmlns:a16="http://schemas.microsoft.com/office/drawing/2014/main" id="{15AC17F0-351A-620D-3213-75E6CE97DC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4178" y="3878262"/>
            <a:ext cx="1164544" cy="1164544"/>
          </a:xfrm>
          <a:prstGeom prst="rect">
            <a:avLst/>
          </a:prstGeom>
        </p:spPr>
      </p:pic>
    </p:spTree>
    <p:extLst>
      <p:ext uri="{BB962C8B-B14F-4D97-AF65-F5344CB8AC3E}">
        <p14:creationId xmlns:p14="http://schemas.microsoft.com/office/powerpoint/2010/main" val="144788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type="body" sz="quarter" idx="10"/>
          </p:nvPr>
        </p:nvSpPr>
        <p:spPr>
          <a:xfrm>
            <a:off x="995973" y="65755"/>
            <a:ext cx="3166052" cy="5509193"/>
          </a:xfrm>
        </p:spPr>
        <p:txBody>
          <a:bodyPr lIns="91440" tIns="45720" rIns="91440" bIns="45720" anchor="ctr"/>
          <a:lstStyle/>
          <a:p>
            <a:r>
              <a:rPr lang="sv-SE" sz="2800" b="1" dirty="0">
                <a:cs typeface="Calibri Light"/>
              </a:rPr>
              <a:t>Tre skyddande principer</a:t>
            </a:r>
            <a:endParaRPr lang="sv-SE" b="1" dirty="0">
              <a:cs typeface="Calibri Light"/>
            </a:endParaRPr>
          </a:p>
          <a:p>
            <a:endParaRPr lang="sv-SE" sz="2800" b="1" dirty="0">
              <a:solidFill>
                <a:srgbClr val="00ABD7"/>
              </a:solidFill>
              <a:cs typeface="Calibri Light"/>
            </a:endParaRPr>
          </a:p>
        </p:txBody>
      </p:sp>
      <p:sp>
        <p:nvSpPr>
          <p:cNvPr id="3" name="Platshållare för text 2">
            <a:extLst>
              <a:ext uri="{FF2B5EF4-FFF2-40B4-BE49-F238E27FC236}">
                <a16:creationId xmlns:a16="http://schemas.microsoft.com/office/drawing/2014/main" id="{595EE2D3-1FDD-40BC-9BFA-F9C330721DC6}"/>
              </a:ext>
            </a:extLst>
          </p:cNvPr>
          <p:cNvSpPr>
            <a:spLocks noGrp="1"/>
          </p:cNvSpPr>
          <p:nvPr>
            <p:ph type="body" sz="quarter" idx="11"/>
          </p:nvPr>
        </p:nvSpPr>
        <p:spPr>
          <a:xfrm>
            <a:off x="4638675" y="1377082"/>
            <a:ext cx="5749925" cy="4322313"/>
          </a:xfrm>
        </p:spPr>
        <p:txBody>
          <a:bodyPr lIns="91440" tIns="45720" rIns="91440" bIns="45720" anchor="ctr"/>
          <a:lstStyle/>
          <a:p>
            <a:pPr>
              <a:buNone/>
            </a:pPr>
            <a:r>
              <a:rPr lang="sv-SE" dirty="0">
                <a:cs typeface="Calibri"/>
              </a:rPr>
              <a:t>Organbevarande behandling får ges efter ett brytpunktsbeslut, under förutsättning att:</a:t>
            </a:r>
            <a:endParaRPr lang="sv-SE" sz="3200" dirty="0">
              <a:cs typeface="Calibri"/>
            </a:endParaRPr>
          </a:p>
          <a:p>
            <a:pPr>
              <a:buNone/>
            </a:pPr>
            <a:r>
              <a:rPr lang="sv-SE" dirty="0">
                <a:cs typeface="Calibri"/>
              </a:rPr>
              <a:t>1. Den inte kan vänta till efter döden</a:t>
            </a:r>
            <a:endParaRPr lang="sv-SE" sz="3200" dirty="0">
              <a:cs typeface="Calibri"/>
            </a:endParaRPr>
          </a:p>
          <a:p>
            <a:pPr>
              <a:buNone/>
            </a:pPr>
            <a:r>
              <a:rPr lang="sv-SE" dirty="0">
                <a:cs typeface="Calibri"/>
              </a:rPr>
              <a:t>2. Den inte medför mer än ringa smärta eller ringa skada för den möjliga donatorn</a:t>
            </a:r>
            <a:endParaRPr lang="sv-SE" sz="3200" dirty="0">
              <a:cs typeface="Calibri"/>
            </a:endParaRPr>
          </a:p>
          <a:p>
            <a:pPr>
              <a:buNone/>
            </a:pPr>
            <a:r>
              <a:rPr lang="sv-SE" dirty="0">
                <a:cs typeface="Calibri"/>
              </a:rPr>
              <a:t>3. Den inte hindrar insatser för den möjliga donatorns egen skull </a:t>
            </a:r>
            <a:endParaRPr lang="sv-SE" sz="3200" dirty="0">
              <a:cs typeface="Calibri"/>
            </a:endParaRPr>
          </a:p>
        </p:txBody>
      </p:sp>
      <p:pic>
        <p:nvPicPr>
          <p:cNvPr id="5" name="Bildobjekt 4" descr="En bild som visar symbol, Teckensnitt, Grafik, design&#10;&#10;Automatiskt genererad beskrivning">
            <a:extLst>
              <a:ext uri="{FF2B5EF4-FFF2-40B4-BE49-F238E27FC236}">
                <a16:creationId xmlns:a16="http://schemas.microsoft.com/office/drawing/2014/main" id="{532BA244-C4D6-6C18-6F07-9A2BE671E220}"/>
              </a:ext>
            </a:extLst>
          </p:cNvPr>
          <p:cNvPicPr>
            <a:picLocks noChangeAspect="1"/>
          </p:cNvPicPr>
          <p:nvPr/>
        </p:nvPicPr>
        <p:blipFill>
          <a:blip r:embed="rId3"/>
          <a:stretch>
            <a:fillRect/>
          </a:stretch>
        </p:blipFill>
        <p:spPr>
          <a:xfrm>
            <a:off x="2578999" y="3217660"/>
            <a:ext cx="1630254" cy="1630254"/>
          </a:xfrm>
          <a:prstGeom prst="rect">
            <a:avLst/>
          </a:prstGeom>
        </p:spPr>
      </p:pic>
    </p:spTree>
    <p:extLst>
      <p:ext uri="{BB962C8B-B14F-4D97-AF65-F5344CB8AC3E}">
        <p14:creationId xmlns:p14="http://schemas.microsoft.com/office/powerpoint/2010/main" val="23454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3A02395-D3B3-2FDC-7C19-067D3D74B141}"/>
              </a:ext>
            </a:extLst>
          </p:cNvPr>
          <p:cNvSpPr>
            <a:spLocks noGrp="1"/>
          </p:cNvSpPr>
          <p:nvPr>
            <p:ph type="body" sz="quarter" idx="10"/>
          </p:nvPr>
        </p:nvSpPr>
        <p:spPr>
          <a:xfrm>
            <a:off x="1069041" y="1266959"/>
            <a:ext cx="2864128" cy="2878138"/>
          </a:xfrm>
        </p:spPr>
        <p:txBody>
          <a:bodyPr/>
          <a:lstStyle/>
          <a:p>
            <a:r>
              <a:rPr lang="sv-SE" dirty="0"/>
              <a:t>OBS!</a:t>
            </a:r>
          </a:p>
        </p:txBody>
      </p:sp>
      <p:sp>
        <p:nvSpPr>
          <p:cNvPr id="3" name="Platshållare för text 2">
            <a:extLst>
              <a:ext uri="{FF2B5EF4-FFF2-40B4-BE49-F238E27FC236}">
                <a16:creationId xmlns:a16="http://schemas.microsoft.com/office/drawing/2014/main" id="{9D97DA59-F183-E1C9-8EA5-C89EB1A44BAF}"/>
              </a:ext>
            </a:extLst>
          </p:cNvPr>
          <p:cNvSpPr>
            <a:spLocks noGrp="1"/>
          </p:cNvSpPr>
          <p:nvPr>
            <p:ph type="body" sz="quarter" idx="11"/>
          </p:nvPr>
        </p:nvSpPr>
        <p:spPr/>
        <p:txBody>
          <a:bodyPr/>
          <a:lstStyle/>
          <a:p>
            <a:r>
              <a:rPr lang="sv-SE" dirty="0"/>
              <a:t>Denna presentation motsvarar Vävnadsrådets definierade innehåll för grundkurs Steg 1. </a:t>
            </a:r>
          </a:p>
          <a:p>
            <a:r>
              <a:rPr lang="sv-SE" dirty="0"/>
              <a:t>Vi ber dig som tar del av den här presentationen att uppmärksamma att det finns vägledande text till många bilder, i anteckningsfältet under bilderna. </a:t>
            </a:r>
          </a:p>
        </p:txBody>
      </p:sp>
      <p:pic>
        <p:nvPicPr>
          <p:cNvPr id="5" name="Bild 4" descr="Dokument med hel fyllning">
            <a:extLst>
              <a:ext uri="{FF2B5EF4-FFF2-40B4-BE49-F238E27FC236}">
                <a16:creationId xmlns:a16="http://schemas.microsoft.com/office/drawing/2014/main" id="{59E6772D-8F35-6E8C-D01C-838065D8E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4217" y="3136907"/>
            <a:ext cx="1344205" cy="1344205"/>
          </a:xfrm>
          <a:prstGeom prst="rect">
            <a:avLst/>
          </a:prstGeom>
        </p:spPr>
      </p:pic>
    </p:spTree>
    <p:extLst>
      <p:ext uri="{BB962C8B-B14F-4D97-AF65-F5344CB8AC3E}">
        <p14:creationId xmlns:p14="http://schemas.microsoft.com/office/powerpoint/2010/main" val="2789529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9347" y="1137489"/>
            <a:ext cx="3505495" cy="3406802"/>
          </a:xfrm>
        </p:spPr>
        <p:txBody>
          <a:bodyPr vert="horz" lIns="91440" tIns="45720" rIns="91440" bIns="45720" rtlCol="0" anchor="ctr">
            <a:normAutofit/>
          </a:bodyPr>
          <a:lstStyle/>
          <a:p>
            <a:r>
              <a:rPr lang="en-US" sz="3300" kern="1200" dirty="0" err="1">
                <a:solidFill>
                  <a:schemeClr val="bg1"/>
                </a:solidFill>
                <a:latin typeface="+mj-lt"/>
                <a:ea typeface="+mj-ea"/>
                <a:cs typeface="+mj-cs"/>
              </a:rPr>
              <a:t>Dödsorsaker</a:t>
            </a:r>
            <a:r>
              <a:rPr lang="en-US" sz="3300" kern="1200" dirty="0">
                <a:solidFill>
                  <a:schemeClr val="bg1"/>
                </a:solidFill>
                <a:latin typeface="+mj-lt"/>
                <a:ea typeface="+mj-ea"/>
                <a:cs typeface="+mj-cs"/>
              </a:rPr>
              <a:t> </a:t>
            </a:r>
            <a:r>
              <a:rPr lang="en-US" sz="3300" kern="1200" dirty="0" err="1">
                <a:solidFill>
                  <a:schemeClr val="bg1"/>
                </a:solidFill>
                <a:latin typeface="+mj-lt"/>
                <a:ea typeface="+mj-ea"/>
                <a:cs typeface="+mj-cs"/>
              </a:rPr>
              <a:t>donatorer</a:t>
            </a:r>
            <a:r>
              <a:rPr lang="en-US" sz="3300" kern="1200" dirty="0">
                <a:solidFill>
                  <a:schemeClr val="bg1"/>
                </a:solidFill>
                <a:latin typeface="+mj-lt"/>
                <a:ea typeface="+mj-ea"/>
                <a:cs typeface="+mj-cs"/>
              </a:rPr>
              <a:t> </a:t>
            </a:r>
            <a:br>
              <a:rPr lang="en-US" sz="3300" kern="1200" dirty="0">
                <a:solidFill>
                  <a:schemeClr val="bg1"/>
                </a:solidFill>
                <a:latin typeface="+mj-lt"/>
                <a:ea typeface="+mj-ea"/>
                <a:cs typeface="+mj-cs"/>
              </a:rPr>
            </a:br>
            <a:r>
              <a:rPr lang="en-US" sz="3300" kern="1200" dirty="0" err="1">
                <a:solidFill>
                  <a:schemeClr val="bg1"/>
                </a:solidFill>
                <a:latin typeface="+mj-lt"/>
                <a:ea typeface="+mj-ea"/>
                <a:cs typeface="+mj-cs"/>
              </a:rPr>
              <a:t>i</a:t>
            </a:r>
            <a:r>
              <a:rPr lang="en-US" sz="3300" kern="1200" dirty="0">
                <a:solidFill>
                  <a:schemeClr val="bg1"/>
                </a:solidFill>
                <a:latin typeface="+mj-lt"/>
                <a:ea typeface="+mj-ea"/>
                <a:cs typeface="+mj-cs"/>
              </a:rPr>
              <a:t> Stockholm &amp; Gotlan</a:t>
            </a:r>
            <a:r>
              <a:rPr lang="en-US" sz="3300" dirty="0">
                <a:solidFill>
                  <a:schemeClr val="bg1"/>
                </a:solidFill>
              </a:rPr>
              <a:t>d </a:t>
            </a:r>
            <a:r>
              <a:rPr lang="en-US" sz="3300" dirty="0" err="1">
                <a:solidFill>
                  <a:schemeClr val="bg1"/>
                </a:solidFill>
              </a:rPr>
              <a:t>samt</a:t>
            </a:r>
            <a:r>
              <a:rPr lang="en-US" sz="3300" dirty="0">
                <a:solidFill>
                  <a:schemeClr val="bg1"/>
                </a:solidFill>
              </a:rPr>
              <a:t> </a:t>
            </a:r>
            <a:r>
              <a:rPr lang="en-US" sz="3300" dirty="0" err="1">
                <a:solidFill>
                  <a:schemeClr val="bg1"/>
                </a:solidFill>
              </a:rPr>
              <a:t>Mellansverige</a:t>
            </a:r>
            <a:br>
              <a:rPr lang="en-US" sz="3300" dirty="0">
                <a:solidFill>
                  <a:schemeClr val="bg1"/>
                </a:solidFill>
              </a:rPr>
            </a:br>
            <a:r>
              <a:rPr lang="en-US" sz="3300" kern="1200" dirty="0">
                <a:solidFill>
                  <a:schemeClr val="bg1"/>
                </a:solidFill>
                <a:latin typeface="+mj-lt"/>
                <a:ea typeface="+mj-ea"/>
                <a:cs typeface="+mj-cs"/>
              </a:rPr>
              <a:t>2010-2022</a:t>
            </a:r>
            <a:r>
              <a:rPr lang="en-US" sz="3300" dirty="0">
                <a:solidFill>
                  <a:schemeClr val="bg1"/>
                </a:solidFill>
              </a:rPr>
              <a:t> </a:t>
            </a:r>
            <a:endParaRPr lang="en-US" sz="3300" kern="1200" dirty="0">
              <a:solidFill>
                <a:schemeClr val="bg1"/>
              </a:solidFill>
              <a:latin typeface="+mj-lt"/>
              <a:ea typeface="+mj-ea"/>
              <a:cs typeface="+mj-cs"/>
            </a:endParaRP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322905736"/>
              </p:ext>
            </p:extLst>
          </p:nvPr>
        </p:nvGraphicFramePr>
        <p:xfrm>
          <a:off x="5405862" y="807593"/>
          <a:ext cx="6019331" cy="5239568"/>
        </p:xfrm>
        <a:graphic>
          <a:graphicData uri="http://schemas.openxmlformats.org/drawingml/2006/chart">
            <c:chart xmlns:c="http://schemas.openxmlformats.org/drawingml/2006/chart" xmlns:r="http://schemas.openxmlformats.org/officeDocument/2006/relationships" r:id="rId3"/>
          </a:graphicData>
        </a:graphic>
      </p:graphicFrame>
      <p:sp>
        <p:nvSpPr>
          <p:cNvPr id="4" name="Platshållare för sidfot 3">
            <a:extLst>
              <a:ext uri="{FF2B5EF4-FFF2-40B4-BE49-F238E27FC236}">
                <a16:creationId xmlns:a16="http://schemas.microsoft.com/office/drawing/2014/main" id="{04DC1F29-9FEE-4968-800C-A54F973EB3D6}"/>
              </a:ext>
            </a:extLst>
          </p:cNvPr>
          <p:cNvSpPr>
            <a:spLocks noGrp="1"/>
          </p:cNvSpPr>
          <p:nvPr>
            <p:ph type="ftr" sz="quarter" idx="11"/>
          </p:nvPr>
        </p:nvSpPr>
        <p:spPr>
          <a:xfrm>
            <a:off x="9362757" y="6415909"/>
            <a:ext cx="3316609" cy="256893"/>
          </a:xfrm>
        </p:spPr>
        <p:txBody>
          <a:bodyPr/>
          <a:lstStyle/>
          <a:p>
            <a:pPr algn="l"/>
            <a:r>
              <a:rPr lang="sv-SE" sz="1400" dirty="0">
                <a:solidFill>
                  <a:schemeClr val="tx1">
                    <a:lumMod val="95000"/>
                    <a:lumOff val="5000"/>
                  </a:schemeClr>
                </a:solidFill>
              </a:rPr>
              <a:t>2023-06-30 OFO Mellansverige </a:t>
            </a:r>
          </a:p>
        </p:txBody>
      </p:sp>
    </p:spTree>
    <p:extLst>
      <p:ext uri="{BB962C8B-B14F-4D97-AF65-F5344CB8AC3E}">
        <p14:creationId xmlns:p14="http://schemas.microsoft.com/office/powerpoint/2010/main" val="62916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type="body" sz="quarter" idx="10"/>
          </p:nvPr>
        </p:nvSpPr>
        <p:spPr>
          <a:xfrm>
            <a:off x="992777" y="1990351"/>
            <a:ext cx="3206244" cy="2878138"/>
          </a:xfrm>
        </p:spPr>
        <p:txBody>
          <a:bodyPr lIns="91440" tIns="45720" rIns="91440" bIns="45720" anchor="ctr"/>
          <a:lstStyle/>
          <a:p>
            <a:r>
              <a:rPr lang="sv-SE" sz="4000" dirty="0">
                <a:cs typeface="Calibri Light"/>
              </a:rPr>
              <a:t>Inga </a:t>
            </a:r>
            <a:br>
              <a:rPr lang="sv-SE" sz="4000" dirty="0">
                <a:cs typeface="Calibri Light"/>
              </a:rPr>
            </a:br>
            <a:r>
              <a:rPr lang="sv-SE" sz="4000" dirty="0">
                <a:cs typeface="Calibri Light"/>
              </a:rPr>
              <a:t>absoluta kontra-indikationer</a:t>
            </a:r>
          </a:p>
        </p:txBody>
      </p:sp>
      <p:sp>
        <p:nvSpPr>
          <p:cNvPr id="3" name="Platshållare för text 2">
            <a:extLst>
              <a:ext uri="{FF2B5EF4-FFF2-40B4-BE49-F238E27FC236}">
                <a16:creationId xmlns:a16="http://schemas.microsoft.com/office/drawing/2014/main" id="{595EE2D3-1FDD-40BC-9BFA-F9C330721DC6}"/>
              </a:ext>
            </a:extLst>
          </p:cNvPr>
          <p:cNvSpPr>
            <a:spLocks noGrp="1"/>
          </p:cNvSpPr>
          <p:nvPr>
            <p:ph type="body" sz="quarter" idx="11"/>
          </p:nvPr>
        </p:nvSpPr>
        <p:spPr/>
        <p:txBody>
          <a:bodyPr lIns="91440" tIns="45720" rIns="91440" bIns="45720" anchor="ctr"/>
          <a:lstStyle/>
          <a:p>
            <a:r>
              <a:rPr lang="sv-SE" dirty="0">
                <a:cs typeface="Calibri"/>
              </a:rPr>
              <a:t>Riskbedömning av överflyttning av smittsam sjukdom från donator till mottagare</a:t>
            </a:r>
          </a:p>
          <a:p>
            <a:r>
              <a:rPr lang="sv-SE" altLang="sv-SE" dirty="0">
                <a:highlight>
                  <a:srgbClr val="1C2C50"/>
                </a:highlight>
                <a:latin typeface="Calibri"/>
                <a:ea typeface="Verdana"/>
                <a:cs typeface="Calibri"/>
              </a:rPr>
              <a:t>Nuvarande föreskrift – SOSFS 2012:14 – </a:t>
            </a:r>
            <a:br>
              <a:rPr lang="sv-SE" altLang="sv-SE" dirty="0">
                <a:highlight>
                  <a:srgbClr val="1C2C50"/>
                </a:highlight>
                <a:latin typeface="Calibri"/>
                <a:ea typeface="Verdana"/>
                <a:cs typeface="Calibri"/>
              </a:rPr>
            </a:br>
            <a:r>
              <a:rPr lang="sv-SE" altLang="sv-SE" dirty="0">
                <a:highlight>
                  <a:srgbClr val="1C2C50"/>
                </a:highlight>
                <a:latin typeface="Calibri"/>
                <a:ea typeface="Verdana"/>
                <a:cs typeface="Calibri"/>
              </a:rPr>
              <a:t>Risk/ Nytta bedömning</a:t>
            </a:r>
            <a:endParaRPr lang="sv-SE" dirty="0">
              <a:cs typeface="Calibri"/>
            </a:endParaRPr>
          </a:p>
        </p:txBody>
      </p:sp>
      <p:sp>
        <p:nvSpPr>
          <p:cNvPr id="4" name="Rektangel: rundade hörn 3">
            <a:extLst>
              <a:ext uri="{FF2B5EF4-FFF2-40B4-BE49-F238E27FC236}">
                <a16:creationId xmlns:a16="http://schemas.microsoft.com/office/drawing/2014/main" id="{28ED7848-A0D0-089B-363C-8231FBA621F6}"/>
              </a:ext>
            </a:extLst>
          </p:cNvPr>
          <p:cNvSpPr/>
          <p:nvPr/>
        </p:nvSpPr>
        <p:spPr>
          <a:xfrm rot="12398722" flipV="1">
            <a:off x="8075507" y="1046518"/>
            <a:ext cx="3566615" cy="1703337"/>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sv-SE" dirty="0"/>
              <a:t>Kontakta alltid jourhavande transplantationskoordinator vid alla möjliga donatorer.</a:t>
            </a:r>
          </a:p>
          <a:p>
            <a:pPr algn="ctr"/>
            <a:endParaRPr lang="sv-SE" dirty="0"/>
          </a:p>
          <a:p>
            <a:pPr algn="ctr"/>
            <a:r>
              <a:rPr lang="sv-SE" dirty="0"/>
              <a:t>Det är kirurgen som avgör om en donator är medicinskt lämplig! </a:t>
            </a:r>
          </a:p>
        </p:txBody>
      </p:sp>
    </p:spTree>
    <p:extLst>
      <p:ext uri="{BB962C8B-B14F-4D97-AF65-F5344CB8AC3E}">
        <p14:creationId xmlns:p14="http://schemas.microsoft.com/office/powerpoint/2010/main" val="1489570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C988518-7921-40B2-80A2-2394B4018F1D}"/>
              </a:ext>
            </a:extLst>
          </p:cNvPr>
          <p:cNvSpPr>
            <a:spLocks noGrp="1"/>
          </p:cNvSpPr>
          <p:nvPr>
            <p:ph type="body" sz="quarter" idx="10"/>
          </p:nvPr>
        </p:nvSpPr>
        <p:spPr>
          <a:xfrm>
            <a:off x="4611512" y="2303465"/>
            <a:ext cx="5576711" cy="914400"/>
          </a:xfrm>
        </p:spPr>
        <p:txBody>
          <a:bodyPr lIns="91440" tIns="45720" rIns="91440" bIns="45720" anchor="t"/>
          <a:lstStyle/>
          <a:p>
            <a:r>
              <a:rPr lang="sv-SE" dirty="0"/>
              <a:t>När är man död? </a:t>
            </a:r>
          </a:p>
        </p:txBody>
      </p:sp>
    </p:spTree>
    <p:extLst>
      <p:ext uri="{BB962C8B-B14F-4D97-AF65-F5344CB8AC3E}">
        <p14:creationId xmlns:p14="http://schemas.microsoft.com/office/powerpoint/2010/main" val="114659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E882CE3-EE44-454B-9327-1F9BFA72288B}"/>
              </a:ext>
            </a:extLst>
          </p:cNvPr>
          <p:cNvSpPr>
            <a:spLocks noGrp="1"/>
          </p:cNvSpPr>
          <p:nvPr>
            <p:ph type="body" sz="quarter" idx="10"/>
          </p:nvPr>
        </p:nvSpPr>
        <p:spPr>
          <a:xfrm>
            <a:off x="523783" y="574181"/>
            <a:ext cx="4261281" cy="6063448"/>
          </a:xfrm>
        </p:spPr>
        <p:txBody>
          <a:bodyPr lIns="91440" tIns="45720" rIns="91440" bIns="45720" anchor="ctr"/>
          <a:lstStyle/>
          <a:p>
            <a:pPr marL="0" indent="0" algn="ctr">
              <a:lnSpc>
                <a:spcPct val="100000"/>
              </a:lnSpc>
              <a:spcBef>
                <a:spcPts val="0"/>
              </a:spcBef>
              <a:buNone/>
              <a:defRPr/>
            </a:pPr>
            <a:r>
              <a:rPr lang="sv-SE" sz="3200" dirty="0">
                <a:solidFill>
                  <a:schemeClr val="bg1"/>
                </a:solidFill>
                <a:latin typeface="+mj-lt"/>
              </a:rPr>
              <a:t>Det finns bara en död</a:t>
            </a:r>
          </a:p>
          <a:p>
            <a:pPr marL="0" indent="0" algn="ctr">
              <a:lnSpc>
                <a:spcPct val="100000"/>
              </a:lnSpc>
              <a:spcBef>
                <a:spcPts val="0"/>
              </a:spcBef>
              <a:buNone/>
              <a:defRPr/>
            </a:pPr>
            <a:endParaRPr lang="sv-SE" sz="3200" b="1" dirty="0">
              <a:solidFill>
                <a:schemeClr val="bg1"/>
              </a:solidFill>
              <a:latin typeface="+mn-lt"/>
            </a:endParaRPr>
          </a:p>
          <a:p>
            <a:pPr marL="0" indent="0" algn="ctr">
              <a:lnSpc>
                <a:spcPct val="100000"/>
              </a:lnSpc>
              <a:spcBef>
                <a:spcPts val="0"/>
              </a:spcBef>
              <a:buNone/>
              <a:defRPr/>
            </a:pPr>
            <a:endParaRPr lang="sv-SE" sz="3200" b="1" dirty="0">
              <a:solidFill>
                <a:schemeClr val="bg1"/>
              </a:solidFill>
            </a:endParaRPr>
          </a:p>
          <a:p>
            <a:pPr marL="0" indent="0" algn="ctr">
              <a:lnSpc>
                <a:spcPct val="100000"/>
              </a:lnSpc>
              <a:spcBef>
                <a:spcPts val="0"/>
              </a:spcBef>
              <a:buNone/>
              <a:defRPr/>
            </a:pPr>
            <a:r>
              <a:rPr lang="sv-SE" sz="3200" dirty="0">
                <a:solidFill>
                  <a:schemeClr val="bg1"/>
                </a:solidFill>
                <a:latin typeface="+mj-lt"/>
              </a:rPr>
              <a:t>Att donera efter döden</a:t>
            </a:r>
            <a:endParaRPr lang="sv-SE" sz="3200" dirty="0">
              <a:solidFill>
                <a:schemeClr val="bg1"/>
              </a:solidFill>
              <a:latin typeface="+mj-lt"/>
              <a:cs typeface="Calibri"/>
            </a:endParaRPr>
          </a:p>
          <a:p>
            <a:pPr marL="0" indent="0" algn="ctr">
              <a:lnSpc>
                <a:spcPct val="100000"/>
              </a:lnSpc>
              <a:spcBef>
                <a:spcPts val="0"/>
              </a:spcBef>
              <a:buNone/>
              <a:defRPr/>
            </a:pPr>
            <a:endParaRPr lang="sv-SE" sz="3200" b="1" dirty="0">
              <a:solidFill>
                <a:schemeClr val="bg1"/>
              </a:solidFill>
              <a:latin typeface="+mn-lt"/>
              <a:cs typeface="Calibri"/>
            </a:endParaRPr>
          </a:p>
        </p:txBody>
      </p:sp>
      <p:sp>
        <p:nvSpPr>
          <p:cNvPr id="3" name="Platshållare för text 2">
            <a:extLst>
              <a:ext uri="{FF2B5EF4-FFF2-40B4-BE49-F238E27FC236}">
                <a16:creationId xmlns:a16="http://schemas.microsoft.com/office/drawing/2014/main" id="{6BF05004-8892-4B87-BCAC-943A522A8A9E}"/>
              </a:ext>
            </a:extLst>
          </p:cNvPr>
          <p:cNvSpPr>
            <a:spLocks noGrp="1"/>
          </p:cNvSpPr>
          <p:nvPr>
            <p:ph type="body" sz="quarter" idx="11"/>
          </p:nvPr>
        </p:nvSpPr>
        <p:spPr>
          <a:xfrm>
            <a:off x="5794927" y="732876"/>
            <a:ext cx="6073082" cy="2068497"/>
          </a:xfrm>
        </p:spPr>
        <p:txBody>
          <a:bodyPr lIns="91440" tIns="45720" rIns="91440" bIns="45720" anchor="ctr"/>
          <a:lstStyle/>
          <a:p>
            <a:pPr marL="0" indent="0" algn="ctr">
              <a:lnSpc>
                <a:spcPct val="100000"/>
              </a:lnSpc>
              <a:spcBef>
                <a:spcPts val="0"/>
              </a:spcBef>
              <a:buNone/>
              <a:defRPr/>
            </a:pPr>
            <a:r>
              <a:rPr lang="sv-SE" sz="1600" dirty="0">
                <a:solidFill>
                  <a:schemeClr val="tx1">
                    <a:lumMod val="75000"/>
                    <a:lumOff val="25000"/>
                  </a:schemeClr>
                </a:solidFill>
                <a:latin typeface="Calibri"/>
                <a:cs typeface="Calibri"/>
              </a:rPr>
              <a:t>En total hjärninfarkt innebär att hjärnans samtliga funktioner,</a:t>
            </a:r>
            <a:endParaRPr lang="en-US" sz="2800" dirty="0"/>
          </a:p>
          <a:p>
            <a:pPr marL="0" indent="0" algn="ctr">
              <a:lnSpc>
                <a:spcPct val="100000"/>
              </a:lnSpc>
              <a:spcBef>
                <a:spcPts val="0"/>
              </a:spcBef>
              <a:buNone/>
              <a:defRPr/>
            </a:pPr>
            <a:r>
              <a:rPr lang="sv-SE" sz="1600" dirty="0">
                <a:solidFill>
                  <a:schemeClr val="tx1">
                    <a:lumMod val="75000"/>
                    <a:lumOff val="25000"/>
                  </a:schemeClr>
                </a:solidFill>
                <a:latin typeface="Calibri"/>
                <a:cs typeface="Calibri"/>
              </a:rPr>
              <a:t> totalt och oåterkalleligen, har upphört – det är då en människa är död </a:t>
            </a:r>
            <a:br>
              <a:rPr lang="sv-SE" sz="1600" dirty="0">
                <a:solidFill>
                  <a:schemeClr val="tx1">
                    <a:lumMod val="75000"/>
                    <a:lumOff val="25000"/>
                  </a:schemeClr>
                </a:solidFill>
                <a:latin typeface="Calibri"/>
                <a:cs typeface="Calibri"/>
              </a:rPr>
            </a:br>
            <a:r>
              <a:rPr lang="sv-SE" sz="1600" dirty="0">
                <a:solidFill>
                  <a:schemeClr val="tx1">
                    <a:lumMod val="75000"/>
                    <a:lumOff val="25000"/>
                  </a:schemeClr>
                </a:solidFill>
                <a:latin typeface="Calibri"/>
                <a:cs typeface="Calibri"/>
              </a:rPr>
              <a:t>(Lag om kriterier för bestämmande av människans död, 1987:269).</a:t>
            </a:r>
            <a:endParaRPr lang="sv-SE" sz="2800" dirty="0">
              <a:solidFill>
                <a:schemeClr val="tx1">
                  <a:lumMod val="75000"/>
                  <a:lumOff val="25000"/>
                </a:schemeClr>
              </a:solidFill>
              <a:cs typeface="Calibri"/>
            </a:endParaRPr>
          </a:p>
          <a:p>
            <a:pPr algn="ctr"/>
            <a:endParaRPr lang="sv-SE" sz="1600" dirty="0">
              <a:cs typeface="Calibri" panose="020F0502020204030204"/>
            </a:endParaRPr>
          </a:p>
        </p:txBody>
      </p:sp>
      <p:pic>
        <p:nvPicPr>
          <p:cNvPr id="4" name="Bildobjekt 3">
            <a:extLst>
              <a:ext uri="{FF2B5EF4-FFF2-40B4-BE49-F238E27FC236}">
                <a16:creationId xmlns:a16="http://schemas.microsoft.com/office/drawing/2014/main" id="{4DC35B94-86E0-4163-B96C-0CCD271C02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44809" y="2370536"/>
            <a:ext cx="3115948" cy="1574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ktangel 4">
            <a:extLst>
              <a:ext uri="{FF2B5EF4-FFF2-40B4-BE49-F238E27FC236}">
                <a16:creationId xmlns:a16="http://schemas.microsoft.com/office/drawing/2014/main" id="{A3671AC9-AF73-4706-9875-677712D4511E}"/>
              </a:ext>
            </a:extLst>
          </p:cNvPr>
          <p:cNvSpPr/>
          <p:nvPr/>
        </p:nvSpPr>
        <p:spPr>
          <a:xfrm rot="10800000" flipV="1">
            <a:off x="5794927" y="4238737"/>
            <a:ext cx="5898787" cy="1569660"/>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t>Det finns två olika situationer som gör det möjligt att donera organ </a:t>
            </a:r>
            <a:b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br>
            <a: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t>efter döden, antingen efter att man dött till följd av en mycket svår hjärnskada (s.k. Donation </a:t>
            </a:r>
            <a:r>
              <a:rPr kumimoji="0" lang="sv-SE" sz="1600" b="0" i="0" u="none" strike="noStrike" kern="1200" cap="none" spc="0" normalizeH="0" baseline="0" noProof="0" dirty="0" err="1">
                <a:ln>
                  <a:noFill/>
                </a:ln>
                <a:solidFill>
                  <a:prstClr val="black">
                    <a:lumMod val="75000"/>
                    <a:lumOff val="25000"/>
                  </a:prstClr>
                </a:solidFill>
                <a:effectLst/>
                <a:uLnTx/>
                <a:uFillTx/>
                <a:latin typeface="Calibri"/>
                <a:ea typeface="+mn-ea"/>
                <a:cs typeface="Calibri"/>
              </a:rPr>
              <a:t>after</a:t>
            </a:r>
            <a: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t> Brain Death, DBD) </a:t>
            </a:r>
            <a:b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br>
            <a: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t>eller </a:t>
            </a:r>
            <a:b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br>
            <a: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t>efter att man har dött till följd av att cirkulationen helt har upphört </a:t>
            </a:r>
            <a:b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br>
            <a: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t>(s.k. Donation </a:t>
            </a:r>
            <a:r>
              <a:rPr kumimoji="0" lang="sv-SE" sz="1600" b="0" i="0" u="none" strike="noStrike" kern="1200" cap="none" spc="0" normalizeH="0" baseline="0" noProof="0" dirty="0" err="1">
                <a:ln>
                  <a:noFill/>
                </a:ln>
                <a:solidFill>
                  <a:prstClr val="black">
                    <a:lumMod val="75000"/>
                    <a:lumOff val="25000"/>
                  </a:prstClr>
                </a:solidFill>
                <a:effectLst/>
                <a:uLnTx/>
                <a:uFillTx/>
                <a:latin typeface="Calibri"/>
                <a:ea typeface="+mn-ea"/>
                <a:cs typeface="Calibri"/>
              </a:rPr>
              <a:t>after</a:t>
            </a:r>
            <a: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t> </a:t>
            </a:r>
            <a:r>
              <a:rPr kumimoji="0" lang="sv-SE" sz="1600" b="0" i="0" u="none" strike="noStrike" kern="1200" cap="none" spc="0" normalizeH="0" baseline="0" noProof="0" dirty="0" err="1">
                <a:ln>
                  <a:noFill/>
                </a:ln>
                <a:solidFill>
                  <a:prstClr val="black">
                    <a:lumMod val="75000"/>
                    <a:lumOff val="25000"/>
                  </a:prstClr>
                </a:solidFill>
                <a:effectLst/>
                <a:uLnTx/>
                <a:uFillTx/>
                <a:latin typeface="Calibri"/>
                <a:ea typeface="+mn-ea"/>
                <a:cs typeface="Calibri"/>
              </a:rPr>
              <a:t>Circulatory</a:t>
            </a:r>
            <a:r>
              <a:rPr kumimoji="0" lang="sv-SE" sz="16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t> Death, DCD).</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786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inustecken 2">
            <a:extLst>
              <a:ext uri="{FF2B5EF4-FFF2-40B4-BE49-F238E27FC236}">
                <a16:creationId xmlns:a16="http://schemas.microsoft.com/office/drawing/2014/main" id="{F5AA8093-3D3F-46FD-8578-E81FE6AFB693}"/>
              </a:ext>
            </a:extLst>
          </p:cNvPr>
          <p:cNvSpPr/>
          <p:nvPr/>
        </p:nvSpPr>
        <p:spPr>
          <a:xfrm>
            <a:off x="-706569" y="2091194"/>
            <a:ext cx="13230448" cy="207813"/>
          </a:xfrm>
          <a:prstGeom prst="mathMinus">
            <a:avLst/>
          </a:prstGeom>
          <a:solidFill>
            <a:srgbClr val="F5ACB8"/>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 name="Minustecken 4">
            <a:extLst>
              <a:ext uri="{FF2B5EF4-FFF2-40B4-BE49-F238E27FC236}">
                <a16:creationId xmlns:a16="http://schemas.microsoft.com/office/drawing/2014/main" id="{7CA88B3D-4103-4153-8AF1-77628F1A6D33}"/>
              </a:ext>
            </a:extLst>
          </p:cNvPr>
          <p:cNvSpPr/>
          <p:nvPr/>
        </p:nvSpPr>
        <p:spPr>
          <a:xfrm rot="5400000">
            <a:off x="3490340" y="3884194"/>
            <a:ext cx="4838845" cy="165881"/>
          </a:xfrm>
          <a:prstGeom prst="mathMinus">
            <a:avLst/>
          </a:prstGeom>
          <a:solidFill>
            <a:srgbClr val="F5ACB8"/>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FE078508-F26A-47A9-9DE7-54932084CBC8}"/>
              </a:ext>
            </a:extLst>
          </p:cNvPr>
          <p:cNvSpPr txBox="1"/>
          <p:nvPr/>
        </p:nvSpPr>
        <p:spPr>
          <a:xfrm>
            <a:off x="-541349" y="2824375"/>
            <a:ext cx="5995696" cy="2585323"/>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a:ea typeface="+mn-ea"/>
                <a:cs typeface="Calibri"/>
              </a:rPr>
              <a:t>Hjärnan skadas allvarligt </a:t>
            </a:r>
            <a:r>
              <a:rPr kumimoji="0" lang="sv-SE" sz="1800" b="0" i="0" u="none" strike="noStrike" kern="1200" cap="none" spc="0" normalizeH="0" baseline="0" noProof="0" dirty="0" err="1">
                <a:ln>
                  <a:noFill/>
                </a:ln>
                <a:solidFill>
                  <a:schemeClr val="bg1"/>
                </a:solidFill>
                <a:effectLst/>
                <a:uLnTx/>
                <a:uFillTx/>
                <a:latin typeface="Calibri"/>
                <a:ea typeface="+mn-ea"/>
                <a:cs typeface="Calibri"/>
              </a:rPr>
              <a:t>pga</a:t>
            </a:r>
            <a:r>
              <a:rPr kumimoji="0" lang="sv-SE" sz="1800" b="0" i="0" u="none" strike="noStrike" kern="1200" cap="none" spc="0" normalizeH="0" baseline="0" noProof="0" dirty="0">
                <a:ln>
                  <a:noFill/>
                </a:ln>
                <a:solidFill>
                  <a:schemeClr val="bg1"/>
                </a:solidFill>
                <a:effectLst/>
                <a:uLnTx/>
                <a:uFillTx/>
                <a:latin typeface="Calibri"/>
                <a:ea typeface="+mn-ea"/>
                <a:cs typeface="Calibri"/>
              </a:rPr>
              <a:t> ex. en blödning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a:ea typeface="+mn-ea"/>
                <a:cs typeface="Calibri"/>
              </a:rPr>
              <a:t>eller </a:t>
            </a:r>
            <a:r>
              <a:rPr kumimoji="0" lang="sv-SE" sz="1800" b="0" i="0" u="none" strike="noStrike" kern="1200" cap="none" spc="0" normalizeH="0" baseline="0" noProof="0" dirty="0" err="1">
                <a:ln>
                  <a:noFill/>
                </a:ln>
                <a:solidFill>
                  <a:schemeClr val="bg1"/>
                </a:solidFill>
                <a:effectLst/>
                <a:uLnTx/>
                <a:uFillTx/>
                <a:latin typeface="Calibri"/>
                <a:ea typeface="+mn-ea"/>
                <a:cs typeface="Calibri"/>
              </a:rPr>
              <a:t>hypoxi</a:t>
            </a:r>
            <a:r>
              <a:rPr kumimoji="0" lang="sv-SE" sz="1800" b="0" i="0" u="none" strike="noStrike" kern="1200" cap="none" spc="0" normalizeH="0" baseline="0" noProof="0" dirty="0">
                <a:ln>
                  <a:noFill/>
                </a:ln>
                <a:solidFill>
                  <a:schemeClr val="bg1"/>
                </a:solidFill>
                <a:effectLst/>
                <a:uLnTx/>
                <a:uFillTx/>
                <a:latin typeface="Calibri"/>
                <a:ea typeface="+mn-ea"/>
                <a:cs typeface="Calibri"/>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bg1"/>
              </a:solidFill>
              <a:effectLst/>
              <a:uLnTx/>
              <a:uFillTx/>
              <a:latin typeface="Calibri"/>
              <a:ea typeface="+mn-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a:ea typeface="+mn-ea"/>
                <a:cs typeface="Calibri"/>
              </a:rPr>
              <a:t>Trycket i hjärnan stiger och cirkulationen till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a:ea typeface="+mn-ea"/>
                <a:cs typeface="Calibri"/>
              </a:rPr>
              <a:t>hjärnan upphör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bg1"/>
              </a:solidFill>
              <a:effectLst/>
              <a:uLnTx/>
              <a:uFillTx/>
              <a:latin typeface="Calibri"/>
              <a:ea typeface="+mn-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a:ea typeface="+mn-ea"/>
                <a:cs typeface="Calibri"/>
              </a:rPr>
              <a:t>Hjärnans funktioner upphör oåterkalleligt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bg1"/>
              </a:solidFill>
              <a:effectLst/>
              <a:uLnTx/>
              <a:uFillTx/>
              <a:latin typeface="Calibri"/>
              <a:ea typeface="+mn-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a:ea typeface="+mn-ea"/>
                <a:cs typeface="Calibri"/>
              </a:rPr>
              <a:t>Människan är död</a:t>
            </a:r>
          </a:p>
        </p:txBody>
      </p:sp>
      <p:sp>
        <p:nvSpPr>
          <p:cNvPr id="11" name="textruta 10">
            <a:extLst>
              <a:ext uri="{FF2B5EF4-FFF2-40B4-BE49-F238E27FC236}">
                <a16:creationId xmlns:a16="http://schemas.microsoft.com/office/drawing/2014/main" id="{84AED246-758E-4B72-B5D3-36947F6BC084}"/>
              </a:ext>
            </a:extLst>
          </p:cNvPr>
          <p:cNvSpPr txBox="1"/>
          <p:nvPr/>
        </p:nvSpPr>
        <p:spPr>
          <a:xfrm>
            <a:off x="6365178" y="2824375"/>
            <a:ext cx="6079034" cy="464742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a:ea typeface="+mn-ea"/>
                <a:cs typeface="Calibri"/>
              </a:rPr>
              <a:t>Hjärtat stannar efter avbrytande av </a:t>
            </a:r>
            <a:r>
              <a:rPr kumimoji="0" lang="sv-SE" sz="1800" b="0" i="0" u="none" strike="noStrike" kern="1200" cap="none" spc="0" normalizeH="0" baseline="0" noProof="0" dirty="0" err="1">
                <a:ln>
                  <a:noFill/>
                </a:ln>
                <a:solidFill>
                  <a:schemeClr val="bg1"/>
                </a:solidFill>
                <a:effectLst/>
                <a:uLnTx/>
                <a:uFillTx/>
                <a:latin typeface="Calibri"/>
                <a:ea typeface="+mn-ea"/>
                <a:cs typeface="Calibri"/>
              </a:rPr>
              <a:t>livsuppe</a:t>
            </a:r>
            <a:r>
              <a:rPr kumimoji="0" lang="sv-SE" sz="1800" b="0" i="0" u="none" strike="noStrike" kern="1200" cap="none" spc="0" normalizeH="0" baseline="0" noProof="0" dirty="0">
                <a:ln>
                  <a:noFill/>
                </a:ln>
                <a:solidFill>
                  <a:schemeClr val="bg1"/>
                </a:solidFill>
                <a:effectLst/>
                <a:uLnTx/>
                <a:uFillTx/>
                <a:latin typeface="Calibri"/>
                <a:ea typeface="+mn-ea"/>
                <a:cs typeface="Calibri"/>
              </a:rPr>
              <a:t>-</a:t>
            </a:r>
            <a:br>
              <a:rPr kumimoji="0" lang="sv-SE" sz="1800" b="0" i="0" u="none" strike="noStrike" kern="1200" cap="none" spc="0" normalizeH="0" baseline="0" noProof="0" dirty="0">
                <a:ln>
                  <a:noFill/>
                </a:ln>
                <a:solidFill>
                  <a:schemeClr val="bg1"/>
                </a:solidFill>
                <a:effectLst/>
                <a:uLnTx/>
                <a:uFillTx/>
                <a:latin typeface="Calibri"/>
                <a:ea typeface="+mn-ea"/>
                <a:cs typeface="Calibri"/>
              </a:rPr>
            </a:br>
            <a:r>
              <a:rPr kumimoji="0" lang="sv-SE" sz="1800" b="0" i="0" u="none" strike="noStrike" kern="1200" cap="none" spc="0" normalizeH="0" baseline="0" noProof="0" dirty="0">
                <a:ln>
                  <a:noFill/>
                </a:ln>
                <a:solidFill>
                  <a:schemeClr val="bg1"/>
                </a:solidFill>
                <a:effectLst/>
                <a:uLnTx/>
                <a:uFillTx/>
                <a:latin typeface="Calibri"/>
                <a:ea typeface="+mn-ea"/>
                <a:cs typeface="Calibri"/>
              </a:rPr>
              <a:t>hållande behandling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Cirkulationen till </a:t>
            </a:r>
            <a:br>
              <a:rPr kumimoji="0" lang="sv-SE"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br>
            <a:r>
              <a:rPr kumimoji="0" lang="sv-SE"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hjärnan upphör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a:ea typeface="+mn-ea"/>
                <a:cs typeface="Calibri"/>
              </a:rPr>
              <a:t>Hjärnans funktioner upphör oåterkalleligt</a:t>
            </a:r>
            <a:endParaRPr kumimoji="0" lang="sv-SE"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a:ea typeface="+mn-ea"/>
                <a:cs typeface="Calibri"/>
              </a:rPr>
              <a:t>Människan är död</a:t>
            </a:r>
            <a:endParaRPr kumimoji="0" lang="sv-SE"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chemeClr val="bg1"/>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chemeClr val="bg1"/>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chemeClr val="bg1"/>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chemeClr val="bg1"/>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chemeClr val="bg1"/>
              </a:solidFill>
              <a:effectLst/>
              <a:uLnTx/>
              <a:uFillTx/>
              <a:latin typeface="Bookman Old Style" panose="02050604050505020204" pitchFamily="18" charset="0"/>
              <a:ea typeface="+mn-ea"/>
              <a:cs typeface="+mn-cs"/>
            </a:endParaRPr>
          </a:p>
        </p:txBody>
      </p:sp>
      <p:sp>
        <p:nvSpPr>
          <p:cNvPr id="13" name="textruta 12">
            <a:extLst>
              <a:ext uri="{FF2B5EF4-FFF2-40B4-BE49-F238E27FC236}">
                <a16:creationId xmlns:a16="http://schemas.microsoft.com/office/drawing/2014/main" id="{101E54E2-E3D4-454C-8788-C25765796DC8}"/>
              </a:ext>
            </a:extLst>
          </p:cNvPr>
          <p:cNvSpPr txBox="1"/>
          <p:nvPr/>
        </p:nvSpPr>
        <p:spPr>
          <a:xfrm>
            <a:off x="-1792657" y="701327"/>
            <a:ext cx="7247004" cy="1261884"/>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chemeClr val="bg1"/>
                </a:solidFill>
                <a:effectLst/>
                <a:uLnTx/>
                <a:uFillTx/>
                <a:latin typeface="Calibri Light" panose="020F0302020204030204"/>
                <a:ea typeface="+mn-ea"/>
                <a:cs typeface="+mn-cs"/>
              </a:rPr>
              <a:t>DBD</a:t>
            </a:r>
            <a:endParaRPr kumimoji="0" lang="sv-SE" sz="2800" b="1" i="0" u="none" strike="noStrike" kern="1200" cap="none" spc="0" normalizeH="0" baseline="0" noProof="0">
              <a:ln>
                <a:noFill/>
              </a:ln>
              <a:solidFill>
                <a:schemeClr val="bg1"/>
              </a:solidFill>
              <a:effectLst/>
              <a:uLnTx/>
              <a:uFillTx/>
              <a:latin typeface="Calibri Light" panose="020F0302020204030204"/>
              <a:ea typeface="+mn-ea"/>
              <a:cs typeface="Calibri Light"/>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chemeClr val="bg1"/>
                </a:solidFill>
                <a:effectLst/>
                <a:uLnTx/>
                <a:uFillTx/>
                <a:latin typeface="Calibri"/>
                <a:ea typeface="+mn-ea"/>
                <a:cs typeface="Calibri"/>
              </a:rPr>
              <a:t>Donation efter död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chemeClr val="bg1"/>
                </a:solidFill>
                <a:effectLst/>
                <a:uLnTx/>
                <a:uFillTx/>
                <a:latin typeface="Calibri"/>
                <a:ea typeface="+mn-ea"/>
                <a:cs typeface="Calibri"/>
              </a:rPr>
              <a:t>till följd av svår hjärnskada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chemeClr val="bg1"/>
                </a:solidFill>
                <a:effectLst/>
                <a:uLnTx/>
                <a:uFillTx/>
                <a:latin typeface="Calibri"/>
                <a:ea typeface="+mn-ea"/>
                <a:cs typeface="Calibri"/>
              </a:rPr>
              <a:t>(Donation </a:t>
            </a:r>
            <a:r>
              <a:rPr kumimoji="0" lang="sv-SE" sz="1600" b="0" i="0" u="none" strike="noStrike" kern="1200" cap="none" spc="0" normalizeH="0" baseline="0" noProof="0" err="1">
                <a:ln>
                  <a:noFill/>
                </a:ln>
                <a:solidFill>
                  <a:schemeClr val="bg1"/>
                </a:solidFill>
                <a:effectLst/>
                <a:uLnTx/>
                <a:uFillTx/>
                <a:latin typeface="Calibri"/>
                <a:ea typeface="+mn-ea"/>
                <a:cs typeface="Calibri"/>
              </a:rPr>
              <a:t>after</a:t>
            </a:r>
            <a:r>
              <a:rPr kumimoji="0" lang="sv-SE" sz="1600" b="0" i="0" u="none" strike="noStrike" kern="1200" cap="none" spc="0" normalizeH="0" baseline="0" noProof="0">
                <a:ln>
                  <a:noFill/>
                </a:ln>
                <a:solidFill>
                  <a:schemeClr val="bg1"/>
                </a:solidFill>
                <a:effectLst/>
                <a:uLnTx/>
                <a:uFillTx/>
                <a:latin typeface="Calibri"/>
                <a:ea typeface="+mn-ea"/>
                <a:cs typeface="Calibri"/>
              </a:rPr>
              <a:t> Brain Death)</a:t>
            </a:r>
          </a:p>
        </p:txBody>
      </p:sp>
      <p:sp>
        <p:nvSpPr>
          <p:cNvPr id="15" name="textruta 14">
            <a:extLst>
              <a:ext uri="{FF2B5EF4-FFF2-40B4-BE49-F238E27FC236}">
                <a16:creationId xmlns:a16="http://schemas.microsoft.com/office/drawing/2014/main" id="{8943EB12-DB8E-4033-97F5-DEAEFBC4F0F0}"/>
              </a:ext>
            </a:extLst>
          </p:cNvPr>
          <p:cNvSpPr txBox="1"/>
          <p:nvPr/>
        </p:nvSpPr>
        <p:spPr>
          <a:xfrm>
            <a:off x="6365179" y="701327"/>
            <a:ext cx="4969127" cy="169277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chemeClr val="bg1"/>
                </a:solidFill>
                <a:effectLst/>
                <a:uLnTx/>
                <a:uFillTx/>
                <a:latin typeface="Calibri Light" panose="020F0302020204030204"/>
                <a:ea typeface="+mn-ea"/>
                <a:cs typeface="+mn-cs"/>
              </a:rPr>
              <a:t>DCD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chemeClr val="bg1"/>
                </a:solidFill>
                <a:effectLst/>
                <a:uLnTx/>
                <a:uFillTx/>
                <a:latin typeface="Calibri"/>
                <a:ea typeface="+mn-ea"/>
                <a:cs typeface="Calibri"/>
              </a:rPr>
              <a:t>Donation efter död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chemeClr val="bg1"/>
                </a:solidFill>
                <a:effectLst/>
                <a:uLnTx/>
                <a:uFillTx/>
                <a:latin typeface="Calibri"/>
                <a:ea typeface="+mn-ea"/>
                <a:cs typeface="Calibri"/>
              </a:rPr>
              <a:t>till följd av cirkulationsstillestånd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chemeClr val="bg1"/>
                </a:solidFill>
                <a:effectLst/>
                <a:uLnTx/>
                <a:uFillTx/>
                <a:latin typeface="Calibri"/>
                <a:ea typeface="+mn-ea"/>
                <a:cs typeface="Calibri"/>
              </a:rPr>
              <a:t>(Donation </a:t>
            </a:r>
            <a:r>
              <a:rPr kumimoji="0" lang="sv-SE" sz="1600" b="0" i="0" u="none" strike="noStrike" kern="1200" cap="none" spc="0" normalizeH="0" baseline="0" noProof="0" err="1">
                <a:ln>
                  <a:noFill/>
                </a:ln>
                <a:solidFill>
                  <a:schemeClr val="bg1"/>
                </a:solidFill>
                <a:effectLst/>
                <a:uLnTx/>
                <a:uFillTx/>
                <a:latin typeface="Calibri"/>
                <a:ea typeface="+mn-ea"/>
                <a:cs typeface="Calibri"/>
              </a:rPr>
              <a:t>after</a:t>
            </a:r>
            <a:r>
              <a:rPr kumimoji="0" lang="sv-SE" sz="1600" b="0" i="0" u="none" strike="noStrike" kern="1200" cap="none" spc="0" normalizeH="0" baseline="0" noProof="0">
                <a:ln>
                  <a:noFill/>
                </a:ln>
                <a:solidFill>
                  <a:schemeClr val="bg1"/>
                </a:solidFill>
                <a:effectLst/>
                <a:uLnTx/>
                <a:uFillTx/>
                <a:latin typeface="Calibri"/>
                <a:ea typeface="+mn-ea"/>
                <a:cs typeface="Calibri"/>
              </a:rPr>
              <a:t> </a:t>
            </a:r>
            <a:r>
              <a:rPr kumimoji="0" lang="sv-SE" sz="1600" b="0" i="0" u="none" strike="noStrike" kern="1200" cap="none" spc="0" normalizeH="0" baseline="0" noProof="0" err="1">
                <a:ln>
                  <a:noFill/>
                </a:ln>
                <a:solidFill>
                  <a:schemeClr val="bg1"/>
                </a:solidFill>
                <a:effectLst/>
                <a:uLnTx/>
                <a:uFillTx/>
                <a:latin typeface="Calibri"/>
                <a:ea typeface="+mn-ea"/>
                <a:cs typeface="Calibri"/>
              </a:rPr>
              <a:t>Circulatory</a:t>
            </a:r>
            <a:r>
              <a:rPr kumimoji="0" lang="sv-SE" sz="1600" b="0" i="0" u="none" strike="noStrike" kern="1200" cap="none" spc="0" normalizeH="0" baseline="0" noProof="0">
                <a:ln>
                  <a:noFill/>
                </a:ln>
                <a:solidFill>
                  <a:schemeClr val="bg1"/>
                </a:solidFill>
                <a:effectLst/>
                <a:uLnTx/>
                <a:uFillTx/>
                <a:latin typeface="Calibri"/>
                <a:ea typeface="+mn-ea"/>
                <a:cs typeface="Calibri"/>
              </a:rPr>
              <a:t>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schemeClr val="bg1"/>
              </a:solidFill>
              <a:effectLst/>
              <a:uLnTx/>
              <a:uFillTx/>
              <a:latin typeface="Franklin Gothic Medium Cond" panose="020B0606030402020204" pitchFamily="34" charset="0"/>
              <a:ea typeface="+mn-ea"/>
              <a:cs typeface="+mn-cs"/>
            </a:endParaRPr>
          </a:p>
        </p:txBody>
      </p:sp>
    </p:spTree>
    <p:extLst>
      <p:ext uri="{BB962C8B-B14F-4D97-AF65-F5344CB8AC3E}">
        <p14:creationId xmlns:p14="http://schemas.microsoft.com/office/powerpoint/2010/main" val="1791632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C988518-7921-40B2-80A2-2394B4018F1D}"/>
              </a:ext>
            </a:extLst>
          </p:cNvPr>
          <p:cNvSpPr>
            <a:spLocks noGrp="1"/>
          </p:cNvSpPr>
          <p:nvPr>
            <p:ph type="body" sz="quarter" idx="10"/>
          </p:nvPr>
        </p:nvSpPr>
        <p:spPr>
          <a:xfrm>
            <a:off x="4611512" y="2303465"/>
            <a:ext cx="5576711" cy="914400"/>
          </a:xfrm>
        </p:spPr>
        <p:txBody>
          <a:bodyPr/>
          <a:lstStyle/>
          <a:p>
            <a:r>
              <a:rPr lang="sv-SE"/>
              <a:t>Utredning av donationsviljan</a:t>
            </a:r>
          </a:p>
        </p:txBody>
      </p:sp>
    </p:spTree>
    <p:extLst>
      <p:ext uri="{BB962C8B-B14F-4D97-AF65-F5344CB8AC3E}">
        <p14:creationId xmlns:p14="http://schemas.microsoft.com/office/powerpoint/2010/main" val="1412131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2E8D73D-A19F-27F4-0239-2F5817EBDDB3}"/>
              </a:ext>
            </a:extLst>
          </p:cNvPr>
          <p:cNvSpPr>
            <a:spLocks noGrp="1"/>
          </p:cNvSpPr>
          <p:nvPr>
            <p:ph type="body" sz="quarter" idx="10"/>
          </p:nvPr>
        </p:nvSpPr>
        <p:spPr>
          <a:xfrm>
            <a:off x="484909" y="1076421"/>
            <a:ext cx="3463637" cy="4197928"/>
          </a:xfrm>
        </p:spPr>
        <p:txBody>
          <a:bodyPr/>
          <a:lstStyle/>
          <a:p>
            <a:r>
              <a:rPr lang="sv-SE" sz="4000" b="1" dirty="0"/>
              <a:t>Efter </a:t>
            </a:r>
            <a:br>
              <a:rPr lang="sv-SE" sz="4000" b="1" dirty="0"/>
            </a:br>
            <a:r>
              <a:rPr lang="sv-SE" sz="4000" b="1" dirty="0"/>
              <a:t>brytpunkts-</a:t>
            </a:r>
            <a:br>
              <a:rPr lang="sv-SE" sz="4000" b="1" dirty="0"/>
            </a:br>
            <a:r>
              <a:rPr lang="sv-SE" sz="4000" b="1" dirty="0"/>
              <a:t>beslutet</a:t>
            </a:r>
          </a:p>
        </p:txBody>
      </p:sp>
      <p:sp>
        <p:nvSpPr>
          <p:cNvPr id="3" name="Platshållare för text 2">
            <a:extLst>
              <a:ext uri="{FF2B5EF4-FFF2-40B4-BE49-F238E27FC236}">
                <a16:creationId xmlns:a16="http://schemas.microsoft.com/office/drawing/2014/main" id="{FB452B17-1238-433C-46FC-927C22BD6C5D}"/>
              </a:ext>
            </a:extLst>
          </p:cNvPr>
          <p:cNvSpPr>
            <a:spLocks noGrp="1"/>
          </p:cNvSpPr>
          <p:nvPr>
            <p:ph type="body" sz="quarter" idx="11"/>
          </p:nvPr>
        </p:nvSpPr>
        <p:spPr>
          <a:xfrm>
            <a:off x="4624821" y="1855353"/>
            <a:ext cx="5749925" cy="2870200"/>
          </a:xfrm>
        </p:spPr>
        <p:txBody>
          <a:bodyPr/>
          <a:lstStyle/>
          <a:p>
            <a:r>
              <a:rPr lang="sv-SE" dirty="0"/>
              <a:t>Kontakta en transplantationskoordinator som</a:t>
            </a:r>
            <a:r>
              <a:rPr lang="sv-SE" dirty="0">
                <a:solidFill>
                  <a:schemeClr val="bg1"/>
                </a:solidFill>
              </a:rPr>
              <a:t> tar redan på om patienten finns i donationsregistret</a:t>
            </a:r>
          </a:p>
          <a:p>
            <a:r>
              <a:rPr lang="sv-SE" dirty="0"/>
              <a:t>Förbered samtalet om donation som ska hållas med patientens närstående</a:t>
            </a:r>
            <a:endParaRPr lang="sv-SE" dirty="0">
              <a:solidFill>
                <a:schemeClr val="bg1"/>
              </a:solidFill>
            </a:endParaRPr>
          </a:p>
        </p:txBody>
      </p:sp>
      <p:pic>
        <p:nvPicPr>
          <p:cNvPr id="5" name="Bild 4" descr="Telefon med hel fyllning">
            <a:extLst>
              <a:ext uri="{FF2B5EF4-FFF2-40B4-BE49-F238E27FC236}">
                <a16:creationId xmlns:a16="http://schemas.microsoft.com/office/drawing/2014/main" id="{DBAE037D-D311-4D71-6669-E9BC14C8B4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2532" y="3886202"/>
            <a:ext cx="914400" cy="914400"/>
          </a:xfrm>
          <a:prstGeom prst="rect">
            <a:avLst/>
          </a:prstGeom>
        </p:spPr>
      </p:pic>
    </p:spTree>
    <p:extLst>
      <p:ext uri="{BB962C8B-B14F-4D97-AF65-F5344CB8AC3E}">
        <p14:creationId xmlns:p14="http://schemas.microsoft.com/office/powerpoint/2010/main" val="214121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4C86795-EF24-ABDB-91E0-0308024488A2}"/>
              </a:ext>
            </a:extLst>
          </p:cNvPr>
          <p:cNvSpPr>
            <a:spLocks noGrp="1"/>
          </p:cNvSpPr>
          <p:nvPr>
            <p:ph type="body" sz="quarter" idx="10"/>
          </p:nvPr>
        </p:nvSpPr>
        <p:spPr>
          <a:xfrm>
            <a:off x="1058531" y="1532731"/>
            <a:ext cx="2864128" cy="2878138"/>
          </a:xfrm>
        </p:spPr>
        <p:txBody>
          <a:bodyPr/>
          <a:lstStyle/>
          <a:p>
            <a:r>
              <a:rPr lang="sv-SE" sz="3200" dirty="0"/>
              <a:t>Det är patientens senast uttryckta vilja som gäller</a:t>
            </a:r>
          </a:p>
        </p:txBody>
      </p:sp>
      <p:sp>
        <p:nvSpPr>
          <p:cNvPr id="3" name="Platshållare för text 2">
            <a:extLst>
              <a:ext uri="{FF2B5EF4-FFF2-40B4-BE49-F238E27FC236}">
                <a16:creationId xmlns:a16="http://schemas.microsoft.com/office/drawing/2014/main" id="{9903BCBC-BB91-4A64-16CB-6C8955084D42}"/>
              </a:ext>
            </a:extLst>
          </p:cNvPr>
          <p:cNvSpPr>
            <a:spLocks noGrp="1"/>
          </p:cNvSpPr>
          <p:nvPr>
            <p:ph type="body" sz="quarter" idx="11"/>
          </p:nvPr>
        </p:nvSpPr>
        <p:spPr>
          <a:xfrm>
            <a:off x="4638675" y="2024063"/>
            <a:ext cx="6418208" cy="2870200"/>
          </a:xfrm>
        </p:spPr>
        <p:txBody>
          <a:bodyPr/>
          <a:lstStyle/>
          <a:p>
            <a:r>
              <a:rPr lang="sv-SE" dirty="0"/>
              <a:t>Personalens uppgift är att utreda huruvida patienten hade velat donera eller ej.</a:t>
            </a:r>
          </a:p>
          <a:p>
            <a:r>
              <a:rPr lang="sv-SE" dirty="0"/>
              <a:t>Närstående utgör en viktig källa till information om patientens inställning till donation.</a:t>
            </a:r>
          </a:p>
          <a:p>
            <a:r>
              <a:rPr lang="sv-SE" dirty="0"/>
              <a:t>Visar denna utredning att patienten inte önskade donera avbryts den organbevarande behandlingen.</a:t>
            </a:r>
          </a:p>
        </p:txBody>
      </p:sp>
      <p:pic>
        <p:nvPicPr>
          <p:cNvPr id="5" name="Bild 4" descr="Väckarklocka med hel fyllning">
            <a:extLst>
              <a:ext uri="{FF2B5EF4-FFF2-40B4-BE49-F238E27FC236}">
                <a16:creationId xmlns:a16="http://schemas.microsoft.com/office/drawing/2014/main" id="{224FE915-1977-DF6E-ABA7-51992FB9CC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0003" y="3859541"/>
            <a:ext cx="1102656" cy="1102656"/>
          </a:xfrm>
          <a:prstGeom prst="rect">
            <a:avLst/>
          </a:prstGeom>
        </p:spPr>
      </p:pic>
    </p:spTree>
    <p:extLst>
      <p:ext uri="{BB962C8B-B14F-4D97-AF65-F5344CB8AC3E}">
        <p14:creationId xmlns:p14="http://schemas.microsoft.com/office/powerpoint/2010/main" val="15886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type="body" sz="quarter" idx="10"/>
          </p:nvPr>
        </p:nvSpPr>
        <p:spPr>
          <a:xfrm>
            <a:off x="1109512" y="2199302"/>
            <a:ext cx="2864128" cy="2471043"/>
          </a:xfrm>
        </p:spPr>
        <p:txBody>
          <a:bodyPr lIns="91440" tIns="45720" rIns="91440" bIns="45720" anchor="ctr"/>
          <a:lstStyle/>
          <a:p>
            <a:r>
              <a:rPr lang="sv-SE" sz="3600" dirty="0">
                <a:cs typeface="Calibri Light"/>
              </a:rPr>
              <a:t>Vilka närstående ska underrättas?</a:t>
            </a:r>
          </a:p>
        </p:txBody>
      </p:sp>
      <p:sp>
        <p:nvSpPr>
          <p:cNvPr id="3" name="Platshållare för text 2">
            <a:extLst>
              <a:ext uri="{FF2B5EF4-FFF2-40B4-BE49-F238E27FC236}">
                <a16:creationId xmlns:a16="http://schemas.microsoft.com/office/drawing/2014/main" id="{595EE2D3-1FDD-40BC-9BFA-F9C330721DC6}"/>
              </a:ext>
            </a:extLst>
          </p:cNvPr>
          <p:cNvSpPr>
            <a:spLocks noGrp="1"/>
          </p:cNvSpPr>
          <p:nvPr>
            <p:ph type="body" sz="quarter" idx="11"/>
          </p:nvPr>
        </p:nvSpPr>
        <p:spPr>
          <a:xfrm>
            <a:off x="4638675" y="2003187"/>
            <a:ext cx="5749925" cy="3611322"/>
          </a:xfrm>
        </p:spPr>
        <p:txBody>
          <a:bodyPr lIns="91440" tIns="45720" rIns="91440" bIns="45720" anchor="ctr"/>
          <a:lstStyle/>
          <a:p>
            <a:pPr marL="0" indent="0">
              <a:buNone/>
            </a:pPr>
            <a:endParaRPr lang="sv-SE" sz="2000" b="1">
              <a:cs typeface="Calibri"/>
            </a:endParaRPr>
          </a:p>
          <a:p>
            <a:endParaRPr lang="sv-SE" sz="1800">
              <a:cs typeface="Calibri"/>
            </a:endParaRPr>
          </a:p>
          <a:p>
            <a:endParaRPr lang="sv-SE" sz="1800">
              <a:cs typeface="Calibri"/>
            </a:endParaRPr>
          </a:p>
          <a:p>
            <a:endParaRPr lang="sv-SE" sz="1800">
              <a:cs typeface="Calibri"/>
            </a:endParaRPr>
          </a:p>
          <a:p>
            <a:endParaRPr lang="sv-SE" sz="2000" b="1">
              <a:cs typeface="Calibri"/>
            </a:endParaRPr>
          </a:p>
        </p:txBody>
      </p:sp>
      <p:pic>
        <p:nvPicPr>
          <p:cNvPr id="5" name="Bild 5" descr="Cykel med människor med hel fyllning">
            <a:extLst>
              <a:ext uri="{FF2B5EF4-FFF2-40B4-BE49-F238E27FC236}">
                <a16:creationId xmlns:a16="http://schemas.microsoft.com/office/drawing/2014/main" id="{451F0C49-9D6F-7F5B-7054-AF7E7CD815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1036" y="1719411"/>
            <a:ext cx="3544315" cy="3502852"/>
          </a:xfrm>
          <a:prstGeom prst="rect">
            <a:avLst/>
          </a:prstGeom>
        </p:spPr>
      </p:pic>
    </p:spTree>
    <p:extLst>
      <p:ext uri="{BB962C8B-B14F-4D97-AF65-F5344CB8AC3E}">
        <p14:creationId xmlns:p14="http://schemas.microsoft.com/office/powerpoint/2010/main" val="3804475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EA8F87-6CFE-FEA3-5ABF-8E485F95BE1E}"/>
              </a:ext>
            </a:extLst>
          </p:cNvPr>
          <p:cNvSpPr>
            <a:spLocks noGrp="1"/>
          </p:cNvSpPr>
          <p:nvPr>
            <p:ph type="title"/>
          </p:nvPr>
        </p:nvSpPr>
        <p:spPr>
          <a:xfrm>
            <a:off x="838200" y="561763"/>
            <a:ext cx="10515600" cy="1325563"/>
          </a:xfrm>
        </p:spPr>
        <p:txBody>
          <a:bodyPr>
            <a:normAutofit/>
          </a:bodyPr>
          <a:lstStyle/>
          <a:p>
            <a:r>
              <a:rPr lang="sv-SE" sz="3200" b="1" dirty="0"/>
              <a:t>Donation ska utgå från den enskildes inställning till donation </a:t>
            </a:r>
            <a:br>
              <a:rPr lang="sv-SE" sz="2800" dirty="0"/>
            </a:br>
            <a:r>
              <a:rPr lang="sv-SE" sz="2800" dirty="0"/>
              <a:t>Donation är möjligt om:</a:t>
            </a:r>
            <a:br>
              <a:rPr lang="sv-SE" sz="2800" dirty="0"/>
            </a:br>
            <a:r>
              <a:rPr lang="sv-SE" sz="2800" dirty="0">
                <a:solidFill>
                  <a:srgbClr val="F5ACB8"/>
                </a:solidFill>
              </a:rPr>
              <a:t>_______________________________________________________</a:t>
            </a:r>
          </a:p>
        </p:txBody>
      </p:sp>
      <p:sp>
        <p:nvSpPr>
          <p:cNvPr id="3" name="Platshållare för text 2">
            <a:extLst>
              <a:ext uri="{FF2B5EF4-FFF2-40B4-BE49-F238E27FC236}">
                <a16:creationId xmlns:a16="http://schemas.microsoft.com/office/drawing/2014/main" id="{83C708DE-ED94-9536-4E55-99D614638641}"/>
              </a:ext>
            </a:extLst>
          </p:cNvPr>
          <p:cNvSpPr>
            <a:spLocks noGrp="1"/>
          </p:cNvSpPr>
          <p:nvPr>
            <p:ph type="body" sz="quarter" idx="10"/>
          </p:nvPr>
        </p:nvSpPr>
        <p:spPr/>
        <p:txBody>
          <a:bodyPr/>
          <a:lstStyle/>
          <a:p>
            <a:pPr marL="457200" indent="-457200">
              <a:buFont typeface="Arial" panose="020B0604020202020204" pitchFamily="34" charset="0"/>
              <a:buChar char="•"/>
            </a:pPr>
            <a:r>
              <a:rPr lang="sv-SE">
                <a:cs typeface="Calibri"/>
              </a:rPr>
              <a:t>Den avlidne uttryckt en positiv vilja till donation muntligen eller skriftligen.</a:t>
            </a:r>
          </a:p>
          <a:p>
            <a:pPr marL="457200" indent="-457200">
              <a:buFont typeface="Arial" panose="020B0604020202020204" pitchFamily="34" charset="0"/>
              <a:buChar char="•"/>
            </a:pPr>
            <a:r>
              <a:rPr lang="sv-SE">
                <a:cs typeface="Arial"/>
              </a:rPr>
              <a:t>Den tolkade viljan är att donation överensstämmer med den avlidnes inställning.</a:t>
            </a:r>
          </a:p>
          <a:p>
            <a:pPr marL="457200" indent="-457200">
              <a:buFont typeface="Arial" panose="020B0604020202020204" pitchFamily="34" charset="0"/>
              <a:buChar char="•"/>
            </a:pPr>
            <a:r>
              <a:rPr lang="sv-SE">
                <a:cs typeface="Calibri"/>
              </a:rPr>
              <a:t>Den avlidne inte skriftligen eller muntligen motsatt sig det.</a:t>
            </a:r>
          </a:p>
          <a:p>
            <a:pPr marL="457200" indent="-457200">
              <a:buFont typeface="Arial" panose="020B0604020202020204" pitchFamily="34" charset="0"/>
              <a:buChar char="•"/>
            </a:pPr>
            <a:r>
              <a:rPr lang="sv-SE">
                <a:cs typeface="Calibri"/>
              </a:rPr>
              <a:t>Det av annat skäl inte finns anledning till att anta att donation skulle strida mot den avlidnes vilja.</a:t>
            </a:r>
          </a:p>
          <a:p>
            <a:pPr marL="457200" indent="-457200">
              <a:buFont typeface="Arial" panose="020B0604020202020204" pitchFamily="34" charset="0"/>
              <a:buChar char="•"/>
            </a:pPr>
            <a:endParaRPr lang="sv-SE">
              <a:cs typeface="Calibri"/>
            </a:endParaRPr>
          </a:p>
          <a:p>
            <a:pPr marL="457200" indent="-457200">
              <a:buFont typeface="Arial" panose="020B0604020202020204" pitchFamily="34" charset="0"/>
              <a:buChar char="•"/>
            </a:pPr>
            <a:endParaRPr lang="sv-SE">
              <a:cs typeface="Arial"/>
            </a:endParaRPr>
          </a:p>
          <a:p>
            <a:pPr marL="457200" indent="-457200">
              <a:buFont typeface="Arial" panose="020B0604020202020204" pitchFamily="34" charset="0"/>
              <a:buChar char="•"/>
            </a:pPr>
            <a:endParaRPr lang="en-US" sz="2800">
              <a:cs typeface="Calibri"/>
            </a:endParaRPr>
          </a:p>
          <a:p>
            <a:pPr marL="0" indent="0"/>
            <a:endParaRPr lang="sv-SE"/>
          </a:p>
        </p:txBody>
      </p:sp>
    </p:spTree>
    <p:extLst>
      <p:ext uri="{BB962C8B-B14F-4D97-AF65-F5344CB8AC3E}">
        <p14:creationId xmlns:p14="http://schemas.microsoft.com/office/powerpoint/2010/main" val="2556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494A376-E95A-4C69-8FCB-129463A78C5E}"/>
              </a:ext>
            </a:extLst>
          </p:cNvPr>
          <p:cNvSpPr>
            <a:spLocks noGrp="1"/>
          </p:cNvSpPr>
          <p:nvPr>
            <p:ph type="body" sz="quarter" idx="10"/>
          </p:nvPr>
        </p:nvSpPr>
        <p:spPr>
          <a:xfrm>
            <a:off x="4865515" y="2326041"/>
            <a:ext cx="4814710" cy="914400"/>
          </a:xfrm>
        </p:spPr>
        <p:txBody>
          <a:bodyPr/>
          <a:lstStyle/>
          <a:p>
            <a:r>
              <a:rPr lang="sv-SE"/>
              <a:t>Varför donation?</a:t>
            </a:r>
          </a:p>
        </p:txBody>
      </p:sp>
    </p:spTree>
    <p:extLst>
      <p:ext uri="{BB962C8B-B14F-4D97-AF65-F5344CB8AC3E}">
        <p14:creationId xmlns:p14="http://schemas.microsoft.com/office/powerpoint/2010/main" val="2772622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5561B6-544C-7C2A-013A-0297FE01BD58}"/>
              </a:ext>
            </a:extLst>
          </p:cNvPr>
          <p:cNvSpPr>
            <a:spLocks noGrp="1"/>
          </p:cNvSpPr>
          <p:nvPr>
            <p:ph type="title"/>
          </p:nvPr>
        </p:nvSpPr>
        <p:spPr/>
        <p:txBody>
          <a:bodyPr/>
          <a:lstStyle/>
          <a:p>
            <a:r>
              <a:rPr lang="sv-SE" sz="3200" b="1" dirty="0"/>
              <a:t>Donation ska utgå från den enskildes inställning till donation </a:t>
            </a:r>
            <a:br>
              <a:rPr lang="sv-SE" sz="2000" dirty="0"/>
            </a:br>
            <a:r>
              <a:rPr lang="sv-SE" sz="2800" dirty="0"/>
              <a:t>Donation är INTE möjligt om</a:t>
            </a:r>
            <a:r>
              <a:rPr lang="sv-SE" dirty="0"/>
              <a:t>:</a:t>
            </a:r>
            <a:br>
              <a:rPr lang="sv-SE" dirty="0"/>
            </a:br>
            <a:r>
              <a:rPr lang="sv-SE" dirty="0">
                <a:solidFill>
                  <a:srgbClr val="F5ACB8"/>
                </a:solidFill>
              </a:rPr>
              <a:t>_______________________________________________________________</a:t>
            </a:r>
          </a:p>
        </p:txBody>
      </p:sp>
      <p:sp>
        <p:nvSpPr>
          <p:cNvPr id="3" name="Platshållare för text 2">
            <a:extLst>
              <a:ext uri="{FF2B5EF4-FFF2-40B4-BE49-F238E27FC236}">
                <a16:creationId xmlns:a16="http://schemas.microsoft.com/office/drawing/2014/main" id="{3E247CCA-3D5D-B945-D934-7255CAB0A2BE}"/>
              </a:ext>
            </a:extLst>
          </p:cNvPr>
          <p:cNvSpPr>
            <a:spLocks noGrp="1"/>
          </p:cNvSpPr>
          <p:nvPr>
            <p:ph type="body" sz="quarter" idx="10"/>
          </p:nvPr>
        </p:nvSpPr>
        <p:spPr/>
        <p:txBody>
          <a:bodyPr/>
          <a:lstStyle/>
          <a:p>
            <a:pPr marL="457200" indent="-457200">
              <a:buFont typeface="Arial" panose="020B0604020202020204" pitchFamily="34" charset="0"/>
              <a:buChar char="•"/>
            </a:pPr>
            <a:r>
              <a:rPr lang="sv-SE" sz="2800">
                <a:solidFill>
                  <a:srgbClr val="FFFFFF"/>
                </a:solidFill>
                <a:latin typeface="Calibri"/>
                <a:ea typeface="Arial"/>
                <a:cs typeface="Arial"/>
              </a:rPr>
              <a:t>Den avlidne har uttryckt en negativ vilja till donation muntligen eller skriftligen</a:t>
            </a:r>
            <a:r>
              <a:rPr lang="en-US" sz="2800">
                <a:solidFill>
                  <a:srgbClr val="FFFFFF"/>
                </a:solidFill>
                <a:latin typeface="Calibri"/>
                <a:ea typeface="Arial"/>
                <a:cs typeface="Arial"/>
              </a:rPr>
              <a:t>​.</a:t>
            </a:r>
          </a:p>
          <a:p>
            <a:pPr marL="457200" indent="-457200">
              <a:buFont typeface="Arial" panose="020B0604020202020204" pitchFamily="34" charset="0"/>
              <a:buChar char="•"/>
            </a:pPr>
            <a:r>
              <a:rPr lang="sv-SE">
                <a:solidFill>
                  <a:srgbClr val="FFFFFF"/>
                </a:solidFill>
                <a:ea typeface="Arial"/>
                <a:cs typeface="Arial"/>
              </a:rPr>
              <a:t>Den tolkade viljan är att donation inte överensstämmer med den avlidnes vilja​.</a:t>
            </a:r>
          </a:p>
          <a:p>
            <a:pPr marL="457200" indent="-457200">
              <a:buFont typeface="Arial" panose="020B0604020202020204" pitchFamily="34" charset="0"/>
              <a:buChar char="•"/>
            </a:pPr>
            <a:r>
              <a:rPr lang="sv-SE">
                <a:solidFill>
                  <a:srgbClr val="FFFFFF"/>
                </a:solidFill>
                <a:ea typeface="Arial"/>
                <a:cs typeface="Arial"/>
              </a:rPr>
              <a:t>Den tolkade viljan är att donation inte överensstämmer med den avlidnes vilja​.</a:t>
            </a:r>
          </a:p>
          <a:p>
            <a:pPr marL="457200" indent="-457200">
              <a:buFont typeface="Arial" panose="020B0604020202020204" pitchFamily="34" charset="0"/>
              <a:buChar char="•"/>
            </a:pPr>
            <a:r>
              <a:rPr lang="sv-SE">
                <a:solidFill>
                  <a:srgbClr val="FFFFFF"/>
                </a:solidFill>
                <a:ea typeface="Arial"/>
                <a:cs typeface="Arial"/>
              </a:rPr>
              <a:t>Den avlidnes inställning till donation inte är känd och det inte går att komma i kontakt med någon närstående, när sådana finns.</a:t>
            </a:r>
            <a:endParaRPr lang="sv-SE"/>
          </a:p>
          <a:p>
            <a:pPr marL="457200" indent="-457200">
              <a:buFont typeface="Arial" panose="020B0604020202020204" pitchFamily="34" charset="0"/>
              <a:buChar char="•"/>
            </a:pPr>
            <a:r>
              <a:rPr lang="sv-SE">
                <a:solidFill>
                  <a:srgbClr val="FFFFFF"/>
                </a:solidFill>
                <a:ea typeface="Arial"/>
                <a:cs typeface="Arial"/>
              </a:rPr>
              <a:t>Beslutoförmögna vuxna personer. </a:t>
            </a:r>
          </a:p>
          <a:p>
            <a:pPr marL="457200" indent="-457200">
              <a:buFont typeface="Arial" panose="020B0604020202020204" pitchFamily="34" charset="0"/>
              <a:buChar char="•"/>
            </a:pPr>
            <a:endParaRPr lang="sv-SE">
              <a:solidFill>
                <a:srgbClr val="FFFFFF"/>
              </a:solidFill>
              <a:ea typeface="Arial"/>
              <a:cs typeface="Arial"/>
            </a:endParaRPr>
          </a:p>
          <a:p>
            <a:pPr marL="457200" indent="-457200">
              <a:buFont typeface="Arial" panose="020B0604020202020204" pitchFamily="34" charset="0"/>
              <a:buChar char="•"/>
            </a:pPr>
            <a:endParaRPr lang="sv-SE">
              <a:solidFill>
                <a:srgbClr val="FFFFFF"/>
              </a:solidFill>
              <a:ea typeface="Arial"/>
              <a:cs typeface="Arial"/>
            </a:endParaRPr>
          </a:p>
          <a:p>
            <a:pPr marL="457200" indent="-457200">
              <a:buFont typeface="Arial" panose="020B0604020202020204" pitchFamily="34" charset="0"/>
              <a:buChar char="•"/>
            </a:pPr>
            <a:endParaRPr lang="en-US">
              <a:cs typeface="Calibri"/>
            </a:endParaRPr>
          </a:p>
          <a:p>
            <a:pPr marL="457200" indent="-457200">
              <a:buFont typeface="Arial" panose="020B0604020202020204" pitchFamily="34" charset="0"/>
              <a:buChar char="•"/>
            </a:pPr>
            <a:endParaRPr lang="sv-SE"/>
          </a:p>
        </p:txBody>
      </p:sp>
    </p:spTree>
    <p:extLst>
      <p:ext uri="{BB962C8B-B14F-4D97-AF65-F5344CB8AC3E}">
        <p14:creationId xmlns:p14="http://schemas.microsoft.com/office/powerpoint/2010/main" val="37317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type="body" sz="quarter" idx="10"/>
          </p:nvPr>
        </p:nvSpPr>
        <p:spPr>
          <a:xfrm>
            <a:off x="995973" y="65755"/>
            <a:ext cx="3166052" cy="5509193"/>
          </a:xfrm>
        </p:spPr>
        <p:txBody>
          <a:bodyPr lIns="91440" tIns="45720" rIns="91440" bIns="45720" anchor="ctr"/>
          <a:lstStyle/>
          <a:p>
            <a:r>
              <a:rPr lang="sv-SE" sz="3200" dirty="0">
                <a:cs typeface="Calibri Light"/>
              </a:rPr>
              <a:t>Dokumentations-skyldighet</a:t>
            </a:r>
            <a:endParaRPr lang="sv-SE" sz="3200" dirty="0">
              <a:solidFill>
                <a:srgbClr val="00ABD7"/>
              </a:solidFill>
              <a:cs typeface="Calibri Light"/>
            </a:endParaRPr>
          </a:p>
        </p:txBody>
      </p:sp>
      <p:sp>
        <p:nvSpPr>
          <p:cNvPr id="3" name="Platshållare för text 2">
            <a:extLst>
              <a:ext uri="{FF2B5EF4-FFF2-40B4-BE49-F238E27FC236}">
                <a16:creationId xmlns:a16="http://schemas.microsoft.com/office/drawing/2014/main" id="{595EE2D3-1FDD-40BC-9BFA-F9C330721DC6}"/>
              </a:ext>
            </a:extLst>
          </p:cNvPr>
          <p:cNvSpPr>
            <a:spLocks noGrp="1"/>
          </p:cNvSpPr>
          <p:nvPr>
            <p:ph type="body" sz="quarter" idx="11"/>
          </p:nvPr>
        </p:nvSpPr>
        <p:spPr>
          <a:xfrm>
            <a:off x="4638675" y="1252393"/>
            <a:ext cx="5997794" cy="4322313"/>
          </a:xfrm>
        </p:spPr>
        <p:txBody>
          <a:bodyPr lIns="91440" tIns="45720" rIns="91440" bIns="45720" anchor="ctr"/>
          <a:lstStyle/>
          <a:p>
            <a:pPr marL="0" indent="0">
              <a:buNone/>
            </a:pPr>
            <a:r>
              <a:rPr lang="sv-SE" b="1" dirty="0">
                <a:cs typeface="Calibri Light"/>
              </a:rPr>
              <a:t>Följande ska dokumenteras:</a:t>
            </a:r>
            <a:endParaRPr lang="sv-SE" dirty="0">
              <a:cs typeface="Calibri Light"/>
            </a:endParaRPr>
          </a:p>
          <a:p>
            <a:r>
              <a:rPr lang="sv-SE" dirty="0">
                <a:cs typeface="Calibri Light"/>
              </a:rPr>
              <a:t> Tidpunkt för b</a:t>
            </a:r>
            <a:r>
              <a:rPr lang="sv-SE" dirty="0">
                <a:cs typeface="Calibri"/>
              </a:rPr>
              <a:t>rytpunktsbeslutet </a:t>
            </a:r>
          </a:p>
          <a:p>
            <a:r>
              <a:rPr lang="sv-SE" dirty="0">
                <a:cs typeface="Calibri"/>
              </a:rPr>
              <a:t>Underrättelse till närstående</a:t>
            </a:r>
          </a:p>
          <a:p>
            <a:r>
              <a:rPr lang="sv-SE" dirty="0">
                <a:cs typeface="Calibri"/>
              </a:rPr>
              <a:t>Om patienten är en möjlig donator</a:t>
            </a:r>
          </a:p>
          <a:p>
            <a:r>
              <a:rPr lang="sv-SE" dirty="0">
                <a:cs typeface="Calibri"/>
              </a:rPr>
              <a:t>Övergången till organbevarande behandling</a:t>
            </a:r>
          </a:p>
          <a:p>
            <a:r>
              <a:rPr lang="sv-SE" dirty="0">
                <a:cs typeface="Calibri"/>
              </a:rPr>
              <a:t>Patientens inställning till donation</a:t>
            </a:r>
          </a:p>
          <a:p>
            <a:r>
              <a:rPr lang="sv-SE" dirty="0">
                <a:cs typeface="Calibri"/>
              </a:rPr>
              <a:t>Medicinska förutsättningarna till donation</a:t>
            </a:r>
          </a:p>
        </p:txBody>
      </p:sp>
      <p:pic>
        <p:nvPicPr>
          <p:cNvPr id="4" name="Bild 4" descr="Programmerare, hane med hel fyllning">
            <a:extLst>
              <a:ext uri="{FF2B5EF4-FFF2-40B4-BE49-F238E27FC236}">
                <a16:creationId xmlns:a16="http://schemas.microsoft.com/office/drawing/2014/main" id="{1B618CC0-8518-09A0-BAE2-8B28D0B5C9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7783" y="3538239"/>
            <a:ext cx="1474242" cy="1281110"/>
          </a:xfrm>
          <a:prstGeom prst="rect">
            <a:avLst/>
          </a:prstGeom>
        </p:spPr>
      </p:pic>
      <p:sp>
        <p:nvSpPr>
          <p:cNvPr id="5" name="Pratbubbla: oval 4">
            <a:extLst>
              <a:ext uri="{FF2B5EF4-FFF2-40B4-BE49-F238E27FC236}">
                <a16:creationId xmlns:a16="http://schemas.microsoft.com/office/drawing/2014/main" id="{73AB99C7-8613-6A45-F984-8E6C173D26A6}"/>
              </a:ext>
            </a:extLst>
          </p:cNvPr>
          <p:cNvSpPr/>
          <p:nvPr/>
        </p:nvSpPr>
        <p:spPr>
          <a:xfrm>
            <a:off x="9354207" y="594866"/>
            <a:ext cx="2325296" cy="1376856"/>
          </a:xfrm>
          <a:prstGeom prst="wedgeEllipseCallout">
            <a:avLst>
              <a:gd name="adj1" fmla="val -56993"/>
              <a:gd name="adj2" fmla="val 686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Använd journalmallar för ändamålet</a:t>
            </a:r>
          </a:p>
        </p:txBody>
      </p:sp>
    </p:spTree>
    <p:extLst>
      <p:ext uri="{BB962C8B-B14F-4D97-AF65-F5344CB8AC3E}">
        <p14:creationId xmlns:p14="http://schemas.microsoft.com/office/powerpoint/2010/main" val="3012296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C988518-7921-40B2-80A2-2394B4018F1D}"/>
              </a:ext>
            </a:extLst>
          </p:cNvPr>
          <p:cNvSpPr>
            <a:spLocks noGrp="1"/>
          </p:cNvSpPr>
          <p:nvPr>
            <p:ph type="body" sz="quarter" idx="10"/>
          </p:nvPr>
        </p:nvSpPr>
        <p:spPr>
          <a:xfrm>
            <a:off x="4680785" y="2476647"/>
            <a:ext cx="5576711" cy="914400"/>
          </a:xfrm>
        </p:spPr>
        <p:txBody>
          <a:bodyPr lIns="91440" tIns="45720" rIns="91440" bIns="45720" anchor="t"/>
          <a:lstStyle/>
          <a:p>
            <a:r>
              <a:rPr lang="sv-SE">
                <a:ea typeface="Calibri"/>
                <a:cs typeface="Calibri"/>
              </a:rPr>
              <a:t>Donationsprocessen på IVA</a:t>
            </a:r>
          </a:p>
        </p:txBody>
      </p:sp>
    </p:spTree>
    <p:extLst>
      <p:ext uri="{BB962C8B-B14F-4D97-AF65-F5344CB8AC3E}">
        <p14:creationId xmlns:p14="http://schemas.microsoft.com/office/powerpoint/2010/main" val="824260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BA107B-86E8-9005-BCAA-1184A2037788}"/>
              </a:ext>
            </a:extLst>
          </p:cNvPr>
          <p:cNvSpPr>
            <a:spLocks noGrp="1"/>
          </p:cNvSpPr>
          <p:nvPr>
            <p:ph type="title"/>
          </p:nvPr>
        </p:nvSpPr>
        <p:spPr>
          <a:xfrm>
            <a:off x="838200" y="1371323"/>
            <a:ext cx="10515600" cy="2413383"/>
          </a:xfrm>
        </p:spPr>
        <p:txBody>
          <a:bodyPr>
            <a:normAutofit fontScale="90000"/>
          </a:bodyPr>
          <a:lstStyle/>
          <a:p>
            <a:pPr algn="ctr"/>
            <a:r>
              <a:rPr lang="sv-SE" sz="5300" b="1" dirty="0">
                <a:solidFill>
                  <a:srgbClr val="F5ACB8"/>
                </a:solidFill>
                <a:latin typeface="Calibri"/>
                <a:cs typeface="Calibri Light"/>
              </a:rPr>
              <a:t>DBD</a:t>
            </a:r>
            <a:br>
              <a:rPr lang="sv-SE" sz="4800" b="1" dirty="0">
                <a:solidFill>
                  <a:srgbClr val="F5ACB8"/>
                </a:solidFill>
                <a:latin typeface="Calibri"/>
                <a:cs typeface="Calibri Light"/>
              </a:rPr>
            </a:br>
            <a:r>
              <a:rPr lang="sv-SE" sz="4000" dirty="0">
                <a:solidFill>
                  <a:srgbClr val="F5ACB8"/>
                </a:solidFill>
                <a:latin typeface="Calibri"/>
                <a:cs typeface="Calibri Light"/>
              </a:rPr>
              <a:t>Donation </a:t>
            </a:r>
            <a:r>
              <a:rPr lang="sv-SE" sz="4000" dirty="0" err="1">
                <a:solidFill>
                  <a:srgbClr val="F5ACB8"/>
                </a:solidFill>
                <a:latin typeface="Calibri"/>
                <a:cs typeface="Calibri Light"/>
              </a:rPr>
              <a:t>after</a:t>
            </a:r>
            <a:r>
              <a:rPr lang="sv-SE" sz="4000" dirty="0">
                <a:solidFill>
                  <a:srgbClr val="F5ACB8"/>
                </a:solidFill>
                <a:latin typeface="Calibri"/>
                <a:cs typeface="Calibri Light"/>
              </a:rPr>
              <a:t> </a:t>
            </a:r>
            <a:r>
              <a:rPr lang="sv-SE" sz="4000" dirty="0" err="1">
                <a:solidFill>
                  <a:srgbClr val="F5ACB8"/>
                </a:solidFill>
                <a:latin typeface="Calibri"/>
                <a:cs typeface="Calibri Light"/>
              </a:rPr>
              <a:t>brain</a:t>
            </a:r>
            <a:r>
              <a:rPr lang="sv-SE" sz="4000" dirty="0">
                <a:solidFill>
                  <a:srgbClr val="F5ACB8"/>
                </a:solidFill>
                <a:latin typeface="Calibri"/>
                <a:cs typeface="Calibri Light"/>
              </a:rPr>
              <a:t> </a:t>
            </a:r>
            <a:r>
              <a:rPr lang="sv-SE" sz="4000" dirty="0" err="1">
                <a:solidFill>
                  <a:srgbClr val="F5ACB8"/>
                </a:solidFill>
                <a:latin typeface="Calibri"/>
                <a:cs typeface="Calibri Light"/>
              </a:rPr>
              <a:t>death</a:t>
            </a:r>
            <a:br>
              <a:rPr lang="sv-SE" sz="4000" dirty="0">
                <a:solidFill>
                  <a:srgbClr val="F5ACB8"/>
                </a:solidFill>
                <a:latin typeface="Calibri"/>
                <a:cs typeface="Calibri Light"/>
              </a:rPr>
            </a:br>
            <a:br>
              <a:rPr lang="sv-SE" sz="4000" dirty="0">
                <a:solidFill>
                  <a:srgbClr val="F5ACB8"/>
                </a:solidFill>
                <a:latin typeface="Calibri"/>
                <a:cs typeface="Calibri Light"/>
              </a:rPr>
            </a:br>
            <a:r>
              <a:rPr lang="sv-SE" sz="4000" dirty="0">
                <a:solidFill>
                  <a:srgbClr val="F5ACB8"/>
                </a:solidFill>
                <a:latin typeface="+mn-lt"/>
                <a:cs typeface="Calibri Light"/>
              </a:rPr>
              <a:t>eller på svenska</a:t>
            </a:r>
            <a:br>
              <a:rPr lang="sv-SE" sz="4000" dirty="0">
                <a:solidFill>
                  <a:srgbClr val="F5ACB8"/>
                </a:solidFill>
                <a:latin typeface="+mn-lt"/>
                <a:cs typeface="Calibri Light"/>
              </a:rPr>
            </a:br>
            <a:r>
              <a:rPr lang="sv-SE" sz="4000" dirty="0">
                <a:solidFill>
                  <a:srgbClr val="F5ACB8"/>
                </a:solidFill>
                <a:latin typeface="+mn-lt"/>
                <a:cs typeface="Calibri Light"/>
              </a:rPr>
              <a:t>Donation efter död orsakad av primär hjärnskada</a:t>
            </a:r>
            <a:endParaRPr lang="sv-SE" sz="4800" dirty="0">
              <a:latin typeface="+mn-lt"/>
              <a:cs typeface="Calibri Light"/>
            </a:endParaRPr>
          </a:p>
        </p:txBody>
      </p:sp>
    </p:spTree>
    <p:extLst>
      <p:ext uri="{BB962C8B-B14F-4D97-AF65-F5344CB8AC3E}">
        <p14:creationId xmlns:p14="http://schemas.microsoft.com/office/powerpoint/2010/main" val="2194937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6987C8-DD21-6BC1-E813-0DB1EA2DB600}"/>
              </a:ext>
            </a:extLst>
          </p:cNvPr>
          <p:cNvSpPr>
            <a:spLocks noGrp="1"/>
          </p:cNvSpPr>
          <p:nvPr>
            <p:ph type="title"/>
          </p:nvPr>
        </p:nvSpPr>
        <p:spPr>
          <a:xfrm>
            <a:off x="680628" y="617516"/>
            <a:ext cx="10516768" cy="1325563"/>
          </a:xfrm>
        </p:spPr>
        <p:txBody>
          <a:bodyPr>
            <a:normAutofit/>
          </a:bodyPr>
          <a:lstStyle/>
          <a:p>
            <a:r>
              <a:rPr lang="sv-SE" sz="3200" b="1" dirty="0">
                <a:cs typeface="Calibri Light"/>
              </a:rPr>
              <a:t>Donationsprocessen DBD  </a:t>
            </a:r>
            <a:br>
              <a:rPr lang="sv-SE" sz="3200" b="1" dirty="0">
                <a:cs typeface="Calibri Light"/>
              </a:rPr>
            </a:br>
            <a:endParaRPr lang="sv-SE" sz="3200" b="1" dirty="0"/>
          </a:p>
        </p:txBody>
      </p:sp>
      <p:grpSp>
        <p:nvGrpSpPr>
          <p:cNvPr id="5" name="Grupp 4">
            <a:extLst>
              <a:ext uri="{FF2B5EF4-FFF2-40B4-BE49-F238E27FC236}">
                <a16:creationId xmlns:a16="http://schemas.microsoft.com/office/drawing/2014/main" id="{3A74AB7E-D307-7A47-D692-32282B1953C1}"/>
              </a:ext>
            </a:extLst>
          </p:cNvPr>
          <p:cNvGrpSpPr/>
          <p:nvPr/>
        </p:nvGrpSpPr>
        <p:grpSpPr>
          <a:xfrm>
            <a:off x="332656" y="1618368"/>
            <a:ext cx="11350389" cy="4088800"/>
            <a:chOff x="307656" y="1641286"/>
            <a:chExt cx="11350388" cy="4088798"/>
          </a:xfrm>
        </p:grpSpPr>
        <p:sp>
          <p:nvSpPr>
            <p:cNvPr id="6" name="AutoShape 3">
              <a:extLst>
                <a:ext uri="{FF2B5EF4-FFF2-40B4-BE49-F238E27FC236}">
                  <a16:creationId xmlns:a16="http://schemas.microsoft.com/office/drawing/2014/main" id="{1A9474A5-57E5-3245-7A9D-E291A1AA1A7C}"/>
                </a:ext>
              </a:extLst>
            </p:cNvPr>
            <p:cNvSpPr/>
            <p:nvPr/>
          </p:nvSpPr>
          <p:spPr>
            <a:xfrm>
              <a:off x="1102912" y="3339152"/>
              <a:ext cx="10309455" cy="1341200"/>
            </a:xfrm>
            <a:prstGeom prst="rightArrow">
              <a:avLst>
                <a:gd name="adj1" fmla="val 50000"/>
                <a:gd name="adj2" fmla="val 174720"/>
              </a:avLst>
            </a:prstGeom>
            <a:gradFill flip="none" rotWithShape="1">
              <a:gsLst>
                <a:gs pos="0">
                  <a:schemeClr val="accent4"/>
                </a:gs>
                <a:gs pos="100000">
                  <a:srgbClr val="FFFFFF"/>
                </a:gs>
              </a:gsLst>
              <a:lin ang="0" scaled="0"/>
            </a:gradFill>
            <a:ln w="9525" cap="flat">
              <a:solidFill>
                <a:srgbClr val="000000"/>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defRPr>
                  <a:solidFill>
                    <a:srgbClr val="FFFFFF"/>
                  </a:solidFill>
                  <a:latin typeface="Arial"/>
                  <a:ea typeface="Arial"/>
                  <a:cs typeface="Arial"/>
                  <a:sym typeface="Arial"/>
                </a:defRPr>
              </a:pPr>
              <a:endParaRPr sz="2000" dirty="0"/>
            </a:p>
          </p:txBody>
        </p:sp>
        <p:sp>
          <p:nvSpPr>
            <p:cNvPr id="7" name="Text Box 4">
              <a:extLst>
                <a:ext uri="{FF2B5EF4-FFF2-40B4-BE49-F238E27FC236}">
                  <a16:creationId xmlns:a16="http://schemas.microsoft.com/office/drawing/2014/main" id="{1E699E4D-0A07-6580-D08C-6B7CE510D01D}"/>
                </a:ext>
              </a:extLst>
            </p:cNvPr>
            <p:cNvSpPr txBox="1"/>
            <p:nvPr/>
          </p:nvSpPr>
          <p:spPr>
            <a:xfrm>
              <a:off x="1247784" y="2828218"/>
              <a:ext cx="953138" cy="584773"/>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defRPr sz="1400">
                  <a:solidFill>
                    <a:srgbClr val="FFFFFF"/>
                  </a:solidFill>
                  <a:latin typeface="Arial"/>
                  <a:ea typeface="Arial"/>
                  <a:cs typeface="Arial"/>
                  <a:sym typeface="Arial"/>
                </a:defRPr>
              </a:pPr>
              <a:r>
                <a:rPr sz="1600" dirty="0"/>
                <a:t>Patient</a:t>
              </a:r>
            </a:p>
            <a:p>
              <a:pPr>
                <a:defRPr sz="1400">
                  <a:solidFill>
                    <a:srgbClr val="FFFFFF"/>
                  </a:solidFill>
                  <a:latin typeface="Arial"/>
                  <a:ea typeface="Arial"/>
                  <a:cs typeface="Arial"/>
                  <a:sym typeface="Arial"/>
                </a:defRPr>
              </a:pPr>
              <a:r>
                <a:rPr sz="1600" dirty="0"/>
                <a:t>till IVA</a:t>
              </a:r>
            </a:p>
          </p:txBody>
        </p:sp>
        <p:sp>
          <p:nvSpPr>
            <p:cNvPr id="8" name="Text Box 5">
              <a:extLst>
                <a:ext uri="{FF2B5EF4-FFF2-40B4-BE49-F238E27FC236}">
                  <a16:creationId xmlns:a16="http://schemas.microsoft.com/office/drawing/2014/main" id="{1D563746-8738-AE93-219C-447ECA2B6EC0}"/>
                </a:ext>
              </a:extLst>
            </p:cNvPr>
            <p:cNvSpPr txBox="1"/>
            <p:nvPr/>
          </p:nvSpPr>
          <p:spPr>
            <a:xfrm>
              <a:off x="5691660" y="2837610"/>
              <a:ext cx="707884" cy="584773"/>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defRPr sz="1400">
                  <a:solidFill>
                    <a:srgbClr val="FFFFFF"/>
                  </a:solidFill>
                  <a:latin typeface="Arial"/>
                  <a:ea typeface="Arial"/>
                  <a:cs typeface="Arial"/>
                  <a:sym typeface="Arial"/>
                </a:defRPr>
              </a:pPr>
              <a:r>
                <a:rPr sz="1600" dirty="0" err="1"/>
                <a:t>Diagn</a:t>
              </a:r>
              <a:r>
                <a:rPr sz="1600" dirty="0"/>
                <a:t>.</a:t>
              </a:r>
            </a:p>
            <a:p>
              <a:pPr>
                <a:defRPr sz="1400">
                  <a:solidFill>
                    <a:srgbClr val="FFFFFF"/>
                  </a:solidFill>
                  <a:latin typeface="Arial"/>
                  <a:ea typeface="Arial"/>
                  <a:cs typeface="Arial"/>
                  <a:sym typeface="Arial"/>
                </a:defRPr>
              </a:pPr>
              <a:r>
                <a:rPr sz="1600" dirty="0"/>
                <a:t>av </a:t>
              </a:r>
              <a:r>
                <a:rPr sz="1600" dirty="0" err="1"/>
                <a:t>död</a:t>
              </a:r>
              <a:endParaRPr sz="1600" dirty="0"/>
            </a:p>
          </p:txBody>
        </p:sp>
        <p:sp>
          <p:nvSpPr>
            <p:cNvPr id="9" name="Text Box 6">
              <a:extLst>
                <a:ext uri="{FF2B5EF4-FFF2-40B4-BE49-F238E27FC236}">
                  <a16:creationId xmlns:a16="http://schemas.microsoft.com/office/drawing/2014/main" id="{F50F7129-BBC3-5CA5-CECA-6FE3F4DEE08E}"/>
                </a:ext>
              </a:extLst>
            </p:cNvPr>
            <p:cNvSpPr txBox="1"/>
            <p:nvPr/>
          </p:nvSpPr>
          <p:spPr>
            <a:xfrm>
              <a:off x="4381513" y="2826341"/>
              <a:ext cx="1127871" cy="584773"/>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defRPr sz="1400">
                  <a:solidFill>
                    <a:srgbClr val="FFFFFF"/>
                  </a:solidFill>
                  <a:latin typeface="Arial"/>
                  <a:ea typeface="Arial"/>
                  <a:cs typeface="Arial"/>
                  <a:sym typeface="Arial"/>
                </a:defRPr>
              </a:pPr>
              <a:r>
                <a:rPr sz="1600" dirty="0" err="1"/>
                <a:t>Samtycke</a:t>
              </a:r>
              <a:endParaRPr sz="1600" dirty="0"/>
            </a:p>
            <a:p>
              <a:pPr>
                <a:defRPr sz="1400">
                  <a:solidFill>
                    <a:srgbClr val="FFFFFF"/>
                  </a:solidFill>
                  <a:latin typeface="Arial"/>
                  <a:ea typeface="Arial"/>
                  <a:cs typeface="Arial"/>
                  <a:sym typeface="Arial"/>
                </a:defRPr>
              </a:pPr>
              <a:r>
                <a:rPr sz="1600" dirty="0"/>
                <a:t>till donation</a:t>
              </a:r>
            </a:p>
          </p:txBody>
        </p:sp>
        <p:sp>
          <p:nvSpPr>
            <p:cNvPr id="10" name="Text Box 7">
              <a:extLst>
                <a:ext uri="{FF2B5EF4-FFF2-40B4-BE49-F238E27FC236}">
                  <a16:creationId xmlns:a16="http://schemas.microsoft.com/office/drawing/2014/main" id="{9F015D83-76EA-3DE4-4115-EAEE11FD923D}"/>
                </a:ext>
              </a:extLst>
            </p:cNvPr>
            <p:cNvSpPr txBox="1"/>
            <p:nvPr/>
          </p:nvSpPr>
          <p:spPr>
            <a:xfrm>
              <a:off x="6812368" y="2828219"/>
              <a:ext cx="1038103" cy="584773"/>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defRPr sz="1400">
                  <a:solidFill>
                    <a:srgbClr val="FFFFFF"/>
                  </a:solidFill>
                  <a:latin typeface="Arial"/>
                  <a:ea typeface="Arial"/>
                  <a:cs typeface="Arial"/>
                  <a:sym typeface="Arial"/>
                </a:defRPr>
              </a:pPr>
              <a:r>
                <a:rPr sz="1600" dirty="0" err="1"/>
                <a:t>Utredning</a:t>
              </a:r>
              <a:r>
                <a:rPr sz="1600" dirty="0"/>
                <a:t> </a:t>
              </a:r>
            </a:p>
            <a:p>
              <a:pPr>
                <a:defRPr sz="1400">
                  <a:solidFill>
                    <a:srgbClr val="FFFFFF"/>
                  </a:solidFill>
                  <a:latin typeface="Arial"/>
                  <a:ea typeface="Arial"/>
                  <a:cs typeface="Arial"/>
                  <a:sym typeface="Arial"/>
                </a:defRPr>
              </a:pPr>
              <a:r>
                <a:rPr sz="1600" dirty="0" err="1"/>
                <a:t>lämplighet</a:t>
              </a:r>
              <a:endParaRPr sz="1600" dirty="0"/>
            </a:p>
          </p:txBody>
        </p:sp>
        <p:sp>
          <p:nvSpPr>
            <p:cNvPr id="11" name="Text Box 8">
              <a:extLst>
                <a:ext uri="{FF2B5EF4-FFF2-40B4-BE49-F238E27FC236}">
                  <a16:creationId xmlns:a16="http://schemas.microsoft.com/office/drawing/2014/main" id="{16D74668-0F54-4E32-4E6D-209A8702C798}"/>
                </a:ext>
              </a:extLst>
            </p:cNvPr>
            <p:cNvSpPr txBox="1"/>
            <p:nvPr/>
          </p:nvSpPr>
          <p:spPr>
            <a:xfrm>
              <a:off x="9026365" y="2703615"/>
              <a:ext cx="1140695" cy="584773"/>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defRPr sz="1400">
                  <a:solidFill>
                    <a:srgbClr val="FFFFFF"/>
                  </a:solidFill>
                  <a:latin typeface="Arial"/>
                  <a:ea typeface="Arial"/>
                  <a:cs typeface="Arial"/>
                  <a:sym typeface="Arial"/>
                </a:defRPr>
              </a:pPr>
              <a:r>
                <a:rPr sz="1600" dirty="0"/>
                <a:t>Donations</a:t>
              </a:r>
              <a:r>
                <a:rPr lang="sv-SE" sz="1600" dirty="0"/>
                <a:t>-</a:t>
              </a:r>
              <a:r>
                <a:rPr sz="1600" dirty="0"/>
                <a:t> </a:t>
              </a:r>
            </a:p>
            <a:p>
              <a:pPr>
                <a:defRPr sz="1400">
                  <a:solidFill>
                    <a:srgbClr val="FFFFFF"/>
                  </a:solidFill>
                  <a:latin typeface="Arial"/>
                  <a:ea typeface="Arial"/>
                  <a:cs typeface="Arial"/>
                  <a:sym typeface="Arial"/>
                </a:defRPr>
              </a:pPr>
              <a:r>
                <a:rPr sz="1600" dirty="0"/>
                <a:t>operation</a:t>
              </a:r>
            </a:p>
          </p:txBody>
        </p:sp>
        <p:sp>
          <p:nvSpPr>
            <p:cNvPr id="12" name="Text Box 9">
              <a:extLst>
                <a:ext uri="{FF2B5EF4-FFF2-40B4-BE49-F238E27FC236}">
                  <a16:creationId xmlns:a16="http://schemas.microsoft.com/office/drawing/2014/main" id="{28755F30-B490-89E7-6788-9137902AFEFF}"/>
                </a:ext>
              </a:extLst>
            </p:cNvPr>
            <p:cNvSpPr txBox="1"/>
            <p:nvPr/>
          </p:nvSpPr>
          <p:spPr>
            <a:xfrm>
              <a:off x="9977971" y="3147552"/>
              <a:ext cx="1680073" cy="400108"/>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sz="2000">
                  <a:solidFill>
                    <a:schemeClr val="bg1"/>
                  </a:solidFill>
                </a:rPr>
                <a:t>Transplantation</a:t>
              </a:r>
              <a:endParaRPr lang="sv-SE" sz="2000">
                <a:solidFill>
                  <a:schemeClr val="bg1"/>
                </a:solidFill>
                <a:ea typeface="Calibri Light"/>
                <a:cs typeface="Calibri Light"/>
              </a:endParaRPr>
            </a:p>
          </p:txBody>
        </p:sp>
        <p:sp>
          <p:nvSpPr>
            <p:cNvPr id="13" name="Text Box 10">
              <a:extLst>
                <a:ext uri="{FF2B5EF4-FFF2-40B4-BE49-F238E27FC236}">
                  <a16:creationId xmlns:a16="http://schemas.microsoft.com/office/drawing/2014/main" id="{3B22A027-C912-D5E3-4F5B-BFE9958417FE}"/>
                </a:ext>
              </a:extLst>
            </p:cNvPr>
            <p:cNvSpPr txBox="1"/>
            <p:nvPr/>
          </p:nvSpPr>
          <p:spPr>
            <a:xfrm>
              <a:off x="307656" y="3776826"/>
              <a:ext cx="472243" cy="400108"/>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sz="2000" err="1">
                  <a:solidFill>
                    <a:schemeClr val="bg1"/>
                  </a:solidFill>
                </a:rPr>
                <a:t>Tid</a:t>
              </a:r>
              <a:r>
                <a:rPr sz="2000">
                  <a:solidFill>
                    <a:schemeClr val="bg1"/>
                  </a:solidFill>
                </a:rPr>
                <a:t>:</a:t>
              </a:r>
            </a:p>
          </p:txBody>
        </p:sp>
        <p:sp>
          <p:nvSpPr>
            <p:cNvPr id="14" name="Line 13">
              <a:extLst>
                <a:ext uri="{FF2B5EF4-FFF2-40B4-BE49-F238E27FC236}">
                  <a16:creationId xmlns:a16="http://schemas.microsoft.com/office/drawing/2014/main" id="{6B38A7E2-52EC-0CD9-78A6-E2A8E31AC6BF}"/>
                </a:ext>
              </a:extLst>
            </p:cNvPr>
            <p:cNvSpPr/>
            <p:nvPr/>
          </p:nvSpPr>
          <p:spPr>
            <a:xfrm flipV="1">
              <a:off x="4746540" y="3647215"/>
              <a:ext cx="2811508" cy="693141"/>
            </a:xfrm>
            <a:prstGeom prst="line">
              <a:avLst/>
            </a:prstGeom>
            <a:noFill/>
            <a:ln w="9525" cap="flat">
              <a:solidFill>
                <a:srgbClr val="000000"/>
              </a:solidFill>
              <a:prstDash val="solid"/>
              <a:roun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endParaRPr sz="2000"/>
            </a:p>
          </p:txBody>
        </p:sp>
        <p:sp>
          <p:nvSpPr>
            <p:cNvPr id="15" name="Text Box 14">
              <a:extLst>
                <a:ext uri="{FF2B5EF4-FFF2-40B4-BE49-F238E27FC236}">
                  <a16:creationId xmlns:a16="http://schemas.microsoft.com/office/drawing/2014/main" id="{9C8ABE57-0551-BE29-6345-B607EBD45907}"/>
                </a:ext>
              </a:extLst>
            </p:cNvPr>
            <p:cNvSpPr txBox="1"/>
            <p:nvPr/>
          </p:nvSpPr>
          <p:spPr>
            <a:xfrm>
              <a:off x="7907072" y="2873254"/>
              <a:ext cx="1047721" cy="584773"/>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sz="1600" dirty="0" err="1">
                  <a:solidFill>
                    <a:schemeClr val="bg1"/>
                  </a:solidFill>
                  <a:latin typeface="Arial" panose="020B0604020202020204" pitchFamily="34" charset="0"/>
                  <a:cs typeface="Arial" panose="020B0604020202020204" pitchFamily="34" charset="0"/>
                </a:rPr>
                <a:t>Allokering</a:t>
              </a:r>
              <a:r>
                <a:rPr lang="sv-SE" sz="1600" dirty="0">
                  <a:solidFill>
                    <a:schemeClr val="bg1"/>
                  </a:solidFill>
                  <a:latin typeface="Arial" panose="020B0604020202020204" pitchFamily="34" charset="0"/>
                  <a:cs typeface="Arial" panose="020B0604020202020204" pitchFamily="34" charset="0"/>
                </a:rPr>
                <a:t> </a:t>
              </a:r>
              <a:br>
                <a:rPr lang="sv-SE" sz="1600" dirty="0">
                  <a:solidFill>
                    <a:schemeClr val="bg1"/>
                  </a:solidFill>
                  <a:latin typeface="Arial" panose="020B0604020202020204" pitchFamily="34" charset="0"/>
                  <a:cs typeface="Arial" panose="020B0604020202020204" pitchFamily="34" charset="0"/>
                </a:rPr>
              </a:br>
              <a:r>
                <a:rPr lang="sv-SE" sz="1600" dirty="0">
                  <a:solidFill>
                    <a:schemeClr val="bg1"/>
                  </a:solidFill>
                  <a:latin typeface="Arial" panose="020B0604020202020204" pitchFamily="34" charset="0"/>
                  <a:cs typeface="Arial" panose="020B0604020202020204" pitchFamily="34" charset="0"/>
                </a:rPr>
                <a:t>av organ</a:t>
              </a:r>
            </a:p>
          </p:txBody>
        </p:sp>
        <p:sp>
          <p:nvSpPr>
            <p:cNvPr id="16" name="Text Box 16">
              <a:extLst>
                <a:ext uri="{FF2B5EF4-FFF2-40B4-BE49-F238E27FC236}">
                  <a16:creationId xmlns:a16="http://schemas.microsoft.com/office/drawing/2014/main" id="{7556A023-7DE6-404C-2A3D-82DA12DA1C07}"/>
                </a:ext>
              </a:extLst>
            </p:cNvPr>
            <p:cNvSpPr txBox="1"/>
            <p:nvPr/>
          </p:nvSpPr>
          <p:spPr>
            <a:xfrm>
              <a:off x="3322651" y="1641286"/>
              <a:ext cx="5196829" cy="338552"/>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defRPr sz="1400">
                  <a:solidFill>
                    <a:srgbClr val="FFFFFF"/>
                  </a:solidFill>
                  <a:latin typeface="Arial"/>
                  <a:ea typeface="Arial"/>
                  <a:cs typeface="Arial"/>
                  <a:sym typeface="Arial"/>
                </a:defRPr>
              </a:pPr>
              <a:r>
                <a:rPr sz="1600" dirty="0" err="1"/>
                <a:t>Tid</a:t>
              </a:r>
              <a:r>
                <a:rPr lang="sv-SE" sz="1600" dirty="0" err="1"/>
                <a:t>srymd</a:t>
              </a:r>
              <a:r>
                <a:rPr sz="1600" dirty="0"/>
                <a:t> för </a:t>
              </a:r>
              <a:r>
                <a:rPr sz="1600" dirty="0" err="1"/>
                <a:t>bedömning</a:t>
              </a:r>
              <a:r>
                <a:rPr lang="sv-SE" sz="1600" dirty="0"/>
                <a:t> </a:t>
              </a:r>
              <a:r>
                <a:rPr sz="1600" dirty="0"/>
                <a:t>av </a:t>
              </a:r>
              <a:r>
                <a:rPr sz="1600" dirty="0" err="1"/>
                <a:t>lämplighet</a:t>
              </a:r>
              <a:r>
                <a:rPr lang="sv-SE" sz="1600" dirty="0"/>
                <a:t>, max 72 timmar</a:t>
              </a:r>
              <a:endParaRPr sz="1600" dirty="0"/>
            </a:p>
          </p:txBody>
        </p:sp>
        <p:sp>
          <p:nvSpPr>
            <p:cNvPr id="17" name="Text Box 4">
              <a:extLst>
                <a:ext uri="{FF2B5EF4-FFF2-40B4-BE49-F238E27FC236}">
                  <a16:creationId xmlns:a16="http://schemas.microsoft.com/office/drawing/2014/main" id="{8F436ED0-F539-A5AF-A303-88153D4744EF}"/>
                </a:ext>
              </a:extLst>
            </p:cNvPr>
            <p:cNvSpPr txBox="1"/>
            <p:nvPr/>
          </p:nvSpPr>
          <p:spPr>
            <a:xfrm>
              <a:off x="2144246" y="2358783"/>
              <a:ext cx="1208957" cy="1077215"/>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defRPr sz="1400">
                  <a:solidFill>
                    <a:srgbClr val="FFFFFF"/>
                  </a:solidFill>
                  <a:latin typeface="Arial"/>
                  <a:ea typeface="Arial"/>
                  <a:cs typeface="Arial"/>
                  <a:sym typeface="Arial"/>
                </a:defRPr>
              </a:pPr>
              <a:r>
                <a:rPr sz="1600" dirty="0"/>
                <a:t>IVA-</a:t>
              </a:r>
              <a:r>
                <a:rPr sz="1600" dirty="0" err="1"/>
                <a:t>vård</a:t>
              </a:r>
              <a:r>
                <a:rPr sz="1600" dirty="0"/>
                <a:t> </a:t>
              </a:r>
            </a:p>
            <a:p>
              <a:pPr>
                <a:defRPr sz="1400">
                  <a:solidFill>
                    <a:srgbClr val="FFFFFF"/>
                  </a:solidFill>
                  <a:latin typeface="Arial"/>
                  <a:ea typeface="Arial"/>
                  <a:cs typeface="Arial"/>
                  <a:sym typeface="Arial"/>
                </a:defRPr>
              </a:pPr>
              <a:r>
                <a:rPr lang="sv-SE" sz="1600" dirty="0"/>
                <a:t>u</a:t>
              </a:r>
              <a:r>
                <a:rPr sz="1600" dirty="0" err="1"/>
                <a:t>tsiktslös</a:t>
              </a:r>
              <a:r>
                <a:rPr lang="sv-SE" sz="1600" dirty="0"/>
                <a:t>/</a:t>
              </a:r>
              <a:br>
                <a:rPr lang="sv-SE" sz="1600" dirty="0"/>
              </a:br>
              <a:r>
                <a:rPr lang="sv-SE" sz="1600" dirty="0"/>
                <a:t>brytpunkts-beslut</a:t>
              </a:r>
              <a:endParaRPr sz="1600" dirty="0"/>
            </a:p>
          </p:txBody>
        </p:sp>
        <p:sp>
          <p:nvSpPr>
            <p:cNvPr id="18" name="Vänster klammerparentes 8">
              <a:extLst>
                <a:ext uri="{FF2B5EF4-FFF2-40B4-BE49-F238E27FC236}">
                  <a16:creationId xmlns:a16="http://schemas.microsoft.com/office/drawing/2014/main" id="{742ECC08-DDCE-B080-9DD8-F7DB08AE42A6}"/>
                </a:ext>
              </a:extLst>
            </p:cNvPr>
            <p:cNvSpPr/>
            <p:nvPr/>
          </p:nvSpPr>
          <p:spPr>
            <a:xfrm rot="16200000">
              <a:off x="7572331" y="3485126"/>
              <a:ext cx="400107" cy="340276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43"/>
                    <a:pt x="10800" y="21472"/>
                  </a:cubicBezTo>
                  <a:lnTo>
                    <a:pt x="10800" y="10928"/>
                  </a:lnTo>
                  <a:cubicBezTo>
                    <a:pt x="10800" y="10858"/>
                    <a:pt x="5965" y="10800"/>
                    <a:pt x="0" y="10800"/>
                  </a:cubicBezTo>
                  <a:cubicBezTo>
                    <a:pt x="5965" y="10800"/>
                    <a:pt x="10800" y="10743"/>
                    <a:pt x="10800" y="10672"/>
                  </a:cubicBezTo>
                  <a:lnTo>
                    <a:pt x="10800" y="128"/>
                  </a:lnTo>
                  <a:cubicBezTo>
                    <a:pt x="10800" y="57"/>
                    <a:pt x="15635" y="0"/>
                    <a:pt x="21600" y="0"/>
                  </a:cubicBezTo>
                </a:path>
              </a:pathLst>
            </a:custGeom>
            <a:noFill/>
            <a:ln w="25400" cap="flat">
              <a:solidFill>
                <a:srgbClr val="FFFFFF"/>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endParaRPr sz="2000"/>
            </a:p>
          </p:txBody>
        </p:sp>
        <p:sp>
          <p:nvSpPr>
            <p:cNvPr id="19" name="Text Box 14">
              <a:extLst>
                <a:ext uri="{FF2B5EF4-FFF2-40B4-BE49-F238E27FC236}">
                  <a16:creationId xmlns:a16="http://schemas.microsoft.com/office/drawing/2014/main" id="{F0C55034-0520-0666-A36E-0261545DF646}"/>
                </a:ext>
              </a:extLst>
            </p:cNvPr>
            <p:cNvSpPr txBox="1"/>
            <p:nvPr/>
          </p:nvSpPr>
          <p:spPr>
            <a:xfrm>
              <a:off x="7057055" y="5391532"/>
              <a:ext cx="1451677" cy="338552"/>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sv-SE" sz="1600" dirty="0">
                  <a:solidFill>
                    <a:schemeClr val="bg1"/>
                  </a:solidFill>
                  <a:latin typeface="Arial" panose="020B0604020202020204" pitchFamily="34" charset="0"/>
                  <a:cs typeface="Arial" panose="020B0604020202020204" pitchFamily="34" charset="0"/>
                </a:rPr>
                <a:t>M</a:t>
              </a:r>
              <a:r>
                <a:rPr sz="1600" dirty="0">
                  <a:solidFill>
                    <a:schemeClr val="bg1"/>
                  </a:solidFill>
                  <a:latin typeface="Arial" panose="020B0604020202020204" pitchFamily="34" charset="0"/>
                  <a:cs typeface="Arial" panose="020B0604020202020204" pitchFamily="34" charset="0"/>
                </a:rPr>
                <a:t>ax 24 </a:t>
              </a:r>
              <a:r>
                <a:rPr sz="1600" dirty="0" err="1">
                  <a:solidFill>
                    <a:schemeClr val="bg1"/>
                  </a:solidFill>
                  <a:latin typeface="Arial" panose="020B0604020202020204" pitchFamily="34" charset="0"/>
                  <a:cs typeface="Arial" panose="020B0604020202020204" pitchFamily="34" charset="0"/>
                </a:rPr>
                <a:t>timmar</a:t>
              </a:r>
              <a:endParaRPr lang="sv-SE" sz="1600" dirty="0">
                <a:solidFill>
                  <a:schemeClr val="bg1"/>
                </a:solidFill>
                <a:latin typeface="Arial" panose="020B0604020202020204" pitchFamily="34" charset="0"/>
                <a:cs typeface="Arial" panose="020B0604020202020204" pitchFamily="34" charset="0"/>
              </a:endParaRPr>
            </a:p>
          </p:txBody>
        </p:sp>
        <p:sp>
          <p:nvSpPr>
            <p:cNvPr id="20" name="Text Box 4">
              <a:extLst>
                <a:ext uri="{FF2B5EF4-FFF2-40B4-BE49-F238E27FC236}">
                  <a16:creationId xmlns:a16="http://schemas.microsoft.com/office/drawing/2014/main" id="{A39BC198-E1F3-9F91-3B9F-DA0EB21C3F4B}"/>
                </a:ext>
              </a:extLst>
            </p:cNvPr>
            <p:cNvSpPr txBox="1"/>
            <p:nvPr/>
          </p:nvSpPr>
          <p:spPr>
            <a:xfrm>
              <a:off x="3337261" y="2800875"/>
              <a:ext cx="953138" cy="584773"/>
            </a:xfrm>
            <a:prstGeom prst="rect">
              <a:avLst/>
            </a:prstGeom>
            <a:noFill/>
            <a:ln w="12700" cap="flat">
              <a:noFill/>
              <a:miter lim="400000"/>
            </a:ln>
            <a:effectLst/>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r>
                <a:rPr sz="1600" dirty="0" err="1">
                  <a:solidFill>
                    <a:schemeClr val="bg1"/>
                  </a:solidFill>
                  <a:latin typeface="Arial" panose="020B0604020202020204" pitchFamily="34" charset="0"/>
                  <a:cs typeface="Arial" panose="020B0604020202020204" pitchFamily="34" charset="0"/>
                </a:rPr>
                <a:t>Möjlig</a:t>
              </a:r>
              <a:r>
                <a:rPr sz="1600" dirty="0">
                  <a:latin typeface="Arial" panose="020B0604020202020204" pitchFamily="34" charset="0"/>
                  <a:cs typeface="Arial" panose="020B0604020202020204" pitchFamily="34" charset="0"/>
                </a:rPr>
                <a:t> </a:t>
              </a:r>
              <a:r>
                <a:rPr sz="1600" dirty="0">
                  <a:solidFill>
                    <a:schemeClr val="bg1"/>
                  </a:solidFill>
                  <a:latin typeface="Arial" panose="020B0604020202020204" pitchFamily="34" charset="0"/>
                  <a:cs typeface="Arial" panose="020B0604020202020204" pitchFamily="34" charset="0"/>
                </a:rPr>
                <a:t>donator</a:t>
              </a:r>
            </a:p>
          </p:txBody>
        </p:sp>
        <p:sp>
          <p:nvSpPr>
            <p:cNvPr id="21" name="Vänster klammerparentes 32">
              <a:extLst>
                <a:ext uri="{FF2B5EF4-FFF2-40B4-BE49-F238E27FC236}">
                  <a16:creationId xmlns:a16="http://schemas.microsoft.com/office/drawing/2014/main" id="{89038482-9743-7A06-D73B-E26F582D32F0}"/>
                </a:ext>
              </a:extLst>
            </p:cNvPr>
            <p:cNvSpPr/>
            <p:nvPr/>
          </p:nvSpPr>
          <p:spPr>
            <a:xfrm rot="5400000">
              <a:off x="5766343" y="-1026852"/>
              <a:ext cx="309527" cy="65386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55"/>
                    <a:pt x="10800" y="21501"/>
                  </a:cubicBezTo>
                  <a:lnTo>
                    <a:pt x="10800" y="10899"/>
                  </a:lnTo>
                  <a:cubicBezTo>
                    <a:pt x="10800" y="10845"/>
                    <a:pt x="5965" y="10800"/>
                    <a:pt x="0" y="10800"/>
                  </a:cubicBezTo>
                  <a:cubicBezTo>
                    <a:pt x="5965" y="10800"/>
                    <a:pt x="10800" y="10756"/>
                    <a:pt x="10800" y="10701"/>
                  </a:cubicBezTo>
                  <a:lnTo>
                    <a:pt x="10800" y="99"/>
                  </a:lnTo>
                  <a:cubicBezTo>
                    <a:pt x="10800" y="45"/>
                    <a:pt x="15635" y="0"/>
                    <a:pt x="21600" y="0"/>
                  </a:cubicBezTo>
                </a:path>
              </a:pathLst>
            </a:custGeom>
            <a:noFill/>
            <a:ln w="25400" cap="flat">
              <a:solidFill>
                <a:srgbClr val="FFFFFF"/>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endParaRPr sz="2000"/>
            </a:p>
          </p:txBody>
        </p:sp>
      </p:grpSp>
      <p:sp>
        <p:nvSpPr>
          <p:cNvPr id="3" name="textruta 2">
            <a:extLst>
              <a:ext uri="{FF2B5EF4-FFF2-40B4-BE49-F238E27FC236}">
                <a16:creationId xmlns:a16="http://schemas.microsoft.com/office/drawing/2014/main" id="{BEDFD145-FFAE-567C-69C1-3D27D6F8C1E3}"/>
              </a:ext>
            </a:extLst>
          </p:cNvPr>
          <p:cNvSpPr txBox="1"/>
          <p:nvPr/>
        </p:nvSpPr>
        <p:spPr>
          <a:xfrm>
            <a:off x="2676792" y="3804822"/>
            <a:ext cx="3677588" cy="369332"/>
          </a:xfrm>
          <a:prstGeom prst="rect">
            <a:avLst/>
          </a:prstGeom>
          <a:noFill/>
        </p:spPr>
        <p:txBody>
          <a:bodyPr wrap="square" rtlCol="0">
            <a:spAutoFit/>
          </a:bodyPr>
          <a:lstStyle/>
          <a:p>
            <a:r>
              <a:rPr lang="sv-SE" dirty="0"/>
              <a:t>Organbevarande behandling</a:t>
            </a:r>
          </a:p>
        </p:txBody>
      </p:sp>
      <p:sp>
        <p:nvSpPr>
          <p:cNvPr id="22" name="Minustecken 21">
            <a:extLst>
              <a:ext uri="{FF2B5EF4-FFF2-40B4-BE49-F238E27FC236}">
                <a16:creationId xmlns:a16="http://schemas.microsoft.com/office/drawing/2014/main" id="{8A53D40D-7E3F-D52B-4485-1C9C2BCAAB4E}"/>
              </a:ext>
            </a:extLst>
          </p:cNvPr>
          <p:cNvSpPr/>
          <p:nvPr/>
        </p:nvSpPr>
        <p:spPr>
          <a:xfrm rot="5400000">
            <a:off x="1988109" y="3922016"/>
            <a:ext cx="916172" cy="15257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Minustecken 22">
            <a:extLst>
              <a:ext uri="{FF2B5EF4-FFF2-40B4-BE49-F238E27FC236}">
                <a16:creationId xmlns:a16="http://schemas.microsoft.com/office/drawing/2014/main" id="{E8EF072B-282E-0C5A-CFAD-5A58DEDB0C72}"/>
              </a:ext>
            </a:extLst>
          </p:cNvPr>
          <p:cNvSpPr/>
          <p:nvPr/>
        </p:nvSpPr>
        <p:spPr>
          <a:xfrm rot="5400000">
            <a:off x="5612516" y="3896031"/>
            <a:ext cx="916172" cy="15257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7B6AB98A-15EC-B53F-9B75-66FB5521648B}"/>
              </a:ext>
            </a:extLst>
          </p:cNvPr>
          <p:cNvSpPr txBox="1"/>
          <p:nvPr/>
        </p:nvSpPr>
        <p:spPr>
          <a:xfrm>
            <a:off x="6203002" y="3810078"/>
            <a:ext cx="3677588" cy="369332"/>
          </a:xfrm>
          <a:prstGeom prst="rect">
            <a:avLst/>
          </a:prstGeom>
          <a:noFill/>
        </p:spPr>
        <p:txBody>
          <a:bodyPr wrap="square" rtlCol="0">
            <a:spAutoFit/>
          </a:bodyPr>
          <a:lstStyle/>
          <a:p>
            <a:r>
              <a:rPr lang="sv-SE" dirty="0"/>
              <a:t>Medicinska insatser efter döden</a:t>
            </a:r>
          </a:p>
        </p:txBody>
      </p:sp>
      <p:sp>
        <p:nvSpPr>
          <p:cNvPr id="25" name="textruta 24">
            <a:extLst>
              <a:ext uri="{FF2B5EF4-FFF2-40B4-BE49-F238E27FC236}">
                <a16:creationId xmlns:a16="http://schemas.microsoft.com/office/drawing/2014/main" id="{D6F4C20C-C7D3-BB29-9E8F-B6A20ADA7406}"/>
              </a:ext>
            </a:extLst>
          </p:cNvPr>
          <p:cNvSpPr txBox="1"/>
          <p:nvPr/>
        </p:nvSpPr>
        <p:spPr>
          <a:xfrm>
            <a:off x="1324714" y="3807558"/>
            <a:ext cx="1165716" cy="369332"/>
          </a:xfrm>
          <a:prstGeom prst="rect">
            <a:avLst/>
          </a:prstGeom>
          <a:noFill/>
        </p:spPr>
        <p:txBody>
          <a:bodyPr wrap="square" rtlCol="0">
            <a:spAutoFit/>
          </a:bodyPr>
          <a:lstStyle/>
          <a:p>
            <a:r>
              <a:rPr lang="sv-SE" dirty="0"/>
              <a:t>IVA-vård</a:t>
            </a:r>
          </a:p>
        </p:txBody>
      </p:sp>
    </p:spTree>
    <p:extLst>
      <p:ext uri="{BB962C8B-B14F-4D97-AF65-F5344CB8AC3E}">
        <p14:creationId xmlns:p14="http://schemas.microsoft.com/office/powerpoint/2010/main" val="2656718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idx="1"/>
          </p:nvPr>
        </p:nvSpPr>
        <p:spPr>
          <a:xfrm>
            <a:off x="865910" y="-124695"/>
            <a:ext cx="10515600" cy="6191990"/>
          </a:xfrm>
        </p:spPr>
        <p:txBody>
          <a:bodyPr lIns="91440" tIns="45720" rIns="91440" bIns="45720" anchor="ctr"/>
          <a:lstStyle/>
          <a:p>
            <a:pPr algn="ctr"/>
            <a:r>
              <a:rPr lang="sv-SE" sz="4800" b="1" dirty="0">
                <a:solidFill>
                  <a:schemeClr val="accent4"/>
                </a:solidFill>
                <a:cs typeface="Calibri Light"/>
              </a:rPr>
              <a:t>DCD </a:t>
            </a:r>
            <a:br>
              <a:rPr lang="sv-SE" sz="3200" b="1" dirty="0">
                <a:solidFill>
                  <a:schemeClr val="accent4"/>
                </a:solidFill>
                <a:cs typeface="Calibri Light"/>
              </a:rPr>
            </a:br>
            <a:r>
              <a:rPr lang="sv-SE" sz="3600" dirty="0">
                <a:solidFill>
                  <a:schemeClr val="accent4"/>
                </a:solidFill>
                <a:cs typeface="Calibri Light"/>
              </a:rPr>
              <a:t>Donation </a:t>
            </a:r>
            <a:r>
              <a:rPr lang="sv-SE" sz="3600" dirty="0" err="1">
                <a:solidFill>
                  <a:schemeClr val="accent4"/>
                </a:solidFill>
                <a:cs typeface="Calibri Light"/>
              </a:rPr>
              <a:t>after</a:t>
            </a:r>
            <a:r>
              <a:rPr lang="sv-SE" sz="3600" dirty="0">
                <a:solidFill>
                  <a:schemeClr val="accent4"/>
                </a:solidFill>
                <a:cs typeface="Calibri Light"/>
              </a:rPr>
              <a:t> </a:t>
            </a:r>
            <a:r>
              <a:rPr lang="sv-SE" sz="3600" dirty="0" err="1">
                <a:solidFill>
                  <a:schemeClr val="accent4"/>
                </a:solidFill>
                <a:cs typeface="Calibri Light"/>
              </a:rPr>
              <a:t>Circulatory</a:t>
            </a:r>
            <a:r>
              <a:rPr lang="sv-SE" sz="3600" dirty="0">
                <a:solidFill>
                  <a:schemeClr val="accent4"/>
                </a:solidFill>
                <a:cs typeface="Calibri Light"/>
              </a:rPr>
              <a:t> </a:t>
            </a:r>
            <a:r>
              <a:rPr lang="sv-SE" sz="3600" dirty="0" err="1">
                <a:solidFill>
                  <a:schemeClr val="accent4"/>
                </a:solidFill>
                <a:cs typeface="Calibri Light"/>
              </a:rPr>
              <a:t>death</a:t>
            </a:r>
            <a:endParaRPr lang="sv-SE" sz="3600" dirty="0">
              <a:solidFill>
                <a:schemeClr val="accent4"/>
              </a:solidFill>
              <a:cs typeface="Calibri Light"/>
            </a:endParaRPr>
          </a:p>
          <a:p>
            <a:pPr algn="ctr"/>
            <a:br>
              <a:rPr lang="sv-SE" sz="3600" dirty="0">
                <a:solidFill>
                  <a:schemeClr val="accent4"/>
                </a:solidFill>
                <a:cs typeface="Calibri Light"/>
              </a:rPr>
            </a:br>
            <a:r>
              <a:rPr lang="sv-SE" sz="3600" dirty="0">
                <a:solidFill>
                  <a:schemeClr val="accent4"/>
                </a:solidFill>
                <a:cs typeface="Calibri Light"/>
              </a:rPr>
              <a:t>eller på svenska</a:t>
            </a:r>
          </a:p>
          <a:p>
            <a:pPr algn="ctr"/>
            <a:r>
              <a:rPr lang="sv-SE" sz="3600" dirty="0">
                <a:solidFill>
                  <a:schemeClr val="accent4"/>
                </a:solidFill>
                <a:cs typeface="Calibri Light"/>
              </a:rPr>
              <a:t>Donation efter död orsakad av cirkulationsstillestånd</a:t>
            </a:r>
          </a:p>
          <a:p>
            <a:pPr algn="ctr"/>
            <a:endParaRPr lang="sv-SE" sz="3200" b="1" dirty="0">
              <a:solidFill>
                <a:schemeClr val="accent4"/>
              </a:solidFill>
              <a:cs typeface="Calibri Light"/>
            </a:endParaRPr>
          </a:p>
        </p:txBody>
      </p:sp>
    </p:spTree>
    <p:extLst>
      <p:ext uri="{BB962C8B-B14F-4D97-AF65-F5344CB8AC3E}">
        <p14:creationId xmlns:p14="http://schemas.microsoft.com/office/powerpoint/2010/main" val="2136995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911A17-D7AE-22C1-682A-E70C8056BB81}"/>
              </a:ext>
            </a:extLst>
          </p:cNvPr>
          <p:cNvSpPr>
            <a:spLocks noGrp="1"/>
          </p:cNvSpPr>
          <p:nvPr>
            <p:ph type="title"/>
          </p:nvPr>
        </p:nvSpPr>
        <p:spPr/>
        <p:txBody>
          <a:bodyPr/>
          <a:lstStyle/>
          <a:p>
            <a:endParaRPr lang="sv-SE"/>
          </a:p>
        </p:txBody>
      </p:sp>
      <p:pic>
        <p:nvPicPr>
          <p:cNvPr id="4" name="Onlinemedia 3" title="DCD - Donation efter cirkulatorisk död - introduktion">
            <a:hlinkClick r:id="" action="ppaction://media"/>
            <a:extLst>
              <a:ext uri="{FF2B5EF4-FFF2-40B4-BE49-F238E27FC236}">
                <a16:creationId xmlns:a16="http://schemas.microsoft.com/office/drawing/2014/main" id="{D5C548BF-C997-2A6F-AEE6-F60C973C4D53}"/>
              </a:ext>
            </a:extLst>
          </p:cNvPr>
          <p:cNvPicPr>
            <a:picLocks noRot="1" noChangeAspect="1"/>
          </p:cNvPicPr>
          <p:nvPr>
            <a:videoFile r:link="rId1"/>
          </p:nvPr>
        </p:nvPicPr>
        <p:blipFill>
          <a:blip r:embed="rId4"/>
          <a:stretch>
            <a:fillRect/>
          </a:stretch>
        </p:blipFill>
        <p:spPr>
          <a:xfrm>
            <a:off x="1483305" y="950339"/>
            <a:ext cx="9225390" cy="4957321"/>
          </a:xfrm>
          <a:prstGeom prst="rect">
            <a:avLst/>
          </a:prstGeom>
        </p:spPr>
      </p:pic>
    </p:spTree>
    <p:extLst>
      <p:ext uri="{BB962C8B-B14F-4D97-AF65-F5344CB8AC3E}">
        <p14:creationId xmlns:p14="http://schemas.microsoft.com/office/powerpoint/2010/main" val="377384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k pilkoppling 2">
            <a:extLst>
              <a:ext uri="{FF2B5EF4-FFF2-40B4-BE49-F238E27FC236}">
                <a16:creationId xmlns:a16="http://schemas.microsoft.com/office/drawing/2014/main" id="{59440780-4DEE-93A5-5C53-CAFA959EA53A}"/>
              </a:ext>
            </a:extLst>
          </p:cNvPr>
          <p:cNvCxnSpPr>
            <a:cxnSpLocks/>
          </p:cNvCxnSpPr>
          <p:nvPr/>
        </p:nvCxnSpPr>
        <p:spPr>
          <a:xfrm flipV="1">
            <a:off x="1277864" y="4286530"/>
            <a:ext cx="1" cy="1800000"/>
          </a:xfrm>
          <a:prstGeom prst="straightConnector1">
            <a:avLst/>
          </a:prstGeom>
          <a:ln w="38100">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4" name="Rak pilkoppling 3">
            <a:extLst>
              <a:ext uri="{FF2B5EF4-FFF2-40B4-BE49-F238E27FC236}">
                <a16:creationId xmlns:a16="http://schemas.microsoft.com/office/drawing/2014/main" id="{7F1A7F3B-11B8-33FF-400F-0F7796D2C6A8}"/>
              </a:ext>
            </a:extLst>
          </p:cNvPr>
          <p:cNvCxnSpPr>
            <a:cxnSpLocks/>
          </p:cNvCxnSpPr>
          <p:nvPr/>
        </p:nvCxnSpPr>
        <p:spPr>
          <a:xfrm flipV="1">
            <a:off x="1155370" y="4277702"/>
            <a:ext cx="1" cy="1152000"/>
          </a:xfrm>
          <a:prstGeom prst="straightConnector1">
            <a:avLst/>
          </a:prstGeom>
          <a:ln w="38100">
            <a:solidFill>
              <a:srgbClr val="33CCCC"/>
            </a:solidFill>
            <a:tailEnd type="triangle"/>
          </a:ln>
        </p:spPr>
        <p:style>
          <a:lnRef idx="1">
            <a:schemeClr val="accent1"/>
          </a:lnRef>
          <a:fillRef idx="0">
            <a:schemeClr val="accent1"/>
          </a:fillRef>
          <a:effectRef idx="0">
            <a:schemeClr val="accent1"/>
          </a:effectRef>
          <a:fontRef idx="minor">
            <a:schemeClr val="tx1"/>
          </a:fontRef>
        </p:style>
      </p:cxnSp>
      <p:cxnSp>
        <p:nvCxnSpPr>
          <p:cNvPr id="5" name="Rak koppling 4">
            <a:extLst>
              <a:ext uri="{FF2B5EF4-FFF2-40B4-BE49-F238E27FC236}">
                <a16:creationId xmlns:a16="http://schemas.microsoft.com/office/drawing/2014/main" id="{B7E49CCB-641C-81DD-A5B9-FC87EE07253F}"/>
              </a:ext>
            </a:extLst>
          </p:cNvPr>
          <p:cNvCxnSpPr/>
          <p:nvPr/>
        </p:nvCxnSpPr>
        <p:spPr>
          <a:xfrm flipV="1">
            <a:off x="4532086" y="4138598"/>
            <a:ext cx="2112859" cy="1"/>
          </a:xfrm>
          <a:prstGeom prst="line">
            <a:avLst/>
          </a:prstGeom>
          <a:ln w="76200">
            <a:solidFill>
              <a:srgbClr val="33CCCC"/>
            </a:solidFill>
          </a:ln>
        </p:spPr>
        <p:style>
          <a:lnRef idx="3">
            <a:schemeClr val="accent6"/>
          </a:lnRef>
          <a:fillRef idx="0">
            <a:schemeClr val="accent6"/>
          </a:fillRef>
          <a:effectRef idx="2">
            <a:schemeClr val="accent6"/>
          </a:effectRef>
          <a:fontRef idx="minor">
            <a:schemeClr val="tx1"/>
          </a:fontRef>
        </p:style>
      </p:cxnSp>
      <p:cxnSp>
        <p:nvCxnSpPr>
          <p:cNvPr id="6" name="Rak koppling 5">
            <a:extLst>
              <a:ext uri="{FF2B5EF4-FFF2-40B4-BE49-F238E27FC236}">
                <a16:creationId xmlns:a16="http://schemas.microsoft.com/office/drawing/2014/main" id="{319C42D8-B5E5-D50E-5FD4-3A27C9079AA4}"/>
              </a:ext>
            </a:extLst>
          </p:cNvPr>
          <p:cNvCxnSpPr>
            <a:cxnSpLocks/>
          </p:cNvCxnSpPr>
          <p:nvPr/>
        </p:nvCxnSpPr>
        <p:spPr>
          <a:xfrm>
            <a:off x="7727608" y="4145005"/>
            <a:ext cx="1718315" cy="5377"/>
          </a:xfrm>
          <a:prstGeom prst="line">
            <a:avLst/>
          </a:prstGeom>
          <a:ln w="76200">
            <a:solidFill>
              <a:srgbClr val="993366"/>
            </a:solidFill>
          </a:ln>
        </p:spPr>
        <p:style>
          <a:lnRef idx="3">
            <a:schemeClr val="accent5"/>
          </a:lnRef>
          <a:fillRef idx="0">
            <a:schemeClr val="accent5"/>
          </a:fillRef>
          <a:effectRef idx="2">
            <a:schemeClr val="accent5"/>
          </a:effectRef>
          <a:fontRef idx="minor">
            <a:schemeClr val="tx1"/>
          </a:fontRef>
        </p:style>
      </p:cxnSp>
      <p:cxnSp>
        <p:nvCxnSpPr>
          <p:cNvPr id="7" name="Rak koppling 6">
            <a:extLst>
              <a:ext uri="{FF2B5EF4-FFF2-40B4-BE49-F238E27FC236}">
                <a16:creationId xmlns:a16="http://schemas.microsoft.com/office/drawing/2014/main" id="{CCF328C9-74B0-5F3C-5F96-D41FBF4B264E}"/>
              </a:ext>
            </a:extLst>
          </p:cNvPr>
          <p:cNvCxnSpPr/>
          <p:nvPr/>
        </p:nvCxnSpPr>
        <p:spPr>
          <a:xfrm flipV="1">
            <a:off x="9445590" y="4139270"/>
            <a:ext cx="1961444" cy="10772"/>
          </a:xfrm>
          <a:prstGeom prst="line">
            <a:avLst/>
          </a:prstGeom>
          <a:ln w="76200">
            <a:solidFill>
              <a:srgbClr val="336699"/>
            </a:solidFill>
          </a:ln>
        </p:spPr>
        <p:style>
          <a:lnRef idx="3">
            <a:schemeClr val="accent5"/>
          </a:lnRef>
          <a:fillRef idx="0">
            <a:schemeClr val="accent5"/>
          </a:fillRef>
          <a:effectRef idx="2">
            <a:schemeClr val="accent5"/>
          </a:effectRef>
          <a:fontRef idx="minor">
            <a:schemeClr val="tx1"/>
          </a:fontRef>
        </p:style>
      </p:cxnSp>
      <p:cxnSp>
        <p:nvCxnSpPr>
          <p:cNvPr id="8" name="Rak pilkoppling 7">
            <a:extLst>
              <a:ext uri="{FF2B5EF4-FFF2-40B4-BE49-F238E27FC236}">
                <a16:creationId xmlns:a16="http://schemas.microsoft.com/office/drawing/2014/main" id="{7657765C-80E8-6D36-1EB6-16E3FF5B0153}"/>
              </a:ext>
            </a:extLst>
          </p:cNvPr>
          <p:cNvCxnSpPr/>
          <p:nvPr/>
        </p:nvCxnSpPr>
        <p:spPr>
          <a:xfrm>
            <a:off x="819022" y="2548395"/>
            <a:ext cx="0" cy="1490926"/>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0AC2E0A1-B066-8087-49DE-0E0D258B8C64}"/>
              </a:ext>
            </a:extLst>
          </p:cNvPr>
          <p:cNvCxnSpPr/>
          <p:nvPr/>
        </p:nvCxnSpPr>
        <p:spPr>
          <a:xfrm>
            <a:off x="4806304" y="2548395"/>
            <a:ext cx="0" cy="1490926"/>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F4B695B5-088F-C8C0-E988-CD7647D3BF76}"/>
              </a:ext>
            </a:extLst>
          </p:cNvPr>
          <p:cNvCxnSpPr/>
          <p:nvPr/>
        </p:nvCxnSpPr>
        <p:spPr>
          <a:xfrm>
            <a:off x="11368842" y="2548395"/>
            <a:ext cx="0" cy="1490926"/>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1CECCF6E-3DDA-38C9-1EE8-FF3376FDCEC1}"/>
              </a:ext>
            </a:extLst>
          </p:cNvPr>
          <p:cNvCxnSpPr/>
          <p:nvPr/>
        </p:nvCxnSpPr>
        <p:spPr>
          <a:xfrm>
            <a:off x="6478096" y="4140975"/>
            <a:ext cx="1165390" cy="0"/>
          </a:xfrm>
          <a:prstGeom prst="line">
            <a:avLst/>
          </a:prstGeom>
          <a:ln w="76200">
            <a:solidFill>
              <a:srgbClr val="993366"/>
            </a:solidFill>
            <a:prstDash val="sysDash"/>
          </a:ln>
        </p:spPr>
        <p:style>
          <a:lnRef idx="3">
            <a:schemeClr val="accent5"/>
          </a:lnRef>
          <a:fillRef idx="0">
            <a:schemeClr val="accent5"/>
          </a:fillRef>
          <a:effectRef idx="2">
            <a:schemeClr val="accent5"/>
          </a:effectRef>
          <a:fontRef idx="minor">
            <a:schemeClr val="tx1"/>
          </a:fontRef>
        </p:style>
      </p:cxnSp>
      <p:cxnSp>
        <p:nvCxnSpPr>
          <p:cNvPr id="14" name="Rak koppling 13">
            <a:extLst>
              <a:ext uri="{FF2B5EF4-FFF2-40B4-BE49-F238E27FC236}">
                <a16:creationId xmlns:a16="http://schemas.microsoft.com/office/drawing/2014/main" id="{418A8A47-76FB-49E8-7221-61D668B8ECF6}"/>
              </a:ext>
            </a:extLst>
          </p:cNvPr>
          <p:cNvCxnSpPr>
            <a:cxnSpLocks/>
          </p:cNvCxnSpPr>
          <p:nvPr/>
        </p:nvCxnSpPr>
        <p:spPr>
          <a:xfrm flipV="1">
            <a:off x="4849483" y="3113985"/>
            <a:ext cx="2824067" cy="7492"/>
          </a:xfrm>
          <a:prstGeom prst="line">
            <a:avLst/>
          </a:prstGeom>
          <a:ln w="76200">
            <a:solidFill>
              <a:srgbClr val="993366"/>
            </a:solidFill>
            <a:prstDash val="sysDot"/>
            <a:headEnd type="triangle"/>
            <a:tailEnd type="triangle"/>
          </a:ln>
        </p:spPr>
        <p:style>
          <a:lnRef idx="3">
            <a:schemeClr val="accent5"/>
          </a:lnRef>
          <a:fillRef idx="0">
            <a:schemeClr val="accent5"/>
          </a:fillRef>
          <a:effectRef idx="2">
            <a:schemeClr val="accent5"/>
          </a:effectRef>
          <a:fontRef idx="minor">
            <a:schemeClr val="tx1"/>
          </a:fontRef>
        </p:style>
      </p:cxnSp>
      <p:sp>
        <p:nvSpPr>
          <p:cNvPr id="15" name="textruta 14">
            <a:extLst>
              <a:ext uri="{FF2B5EF4-FFF2-40B4-BE49-F238E27FC236}">
                <a16:creationId xmlns:a16="http://schemas.microsoft.com/office/drawing/2014/main" id="{53E071D2-E56A-5E9B-F26E-3C46CD801F17}"/>
              </a:ext>
            </a:extLst>
          </p:cNvPr>
          <p:cNvSpPr txBox="1"/>
          <p:nvPr/>
        </p:nvSpPr>
        <p:spPr>
          <a:xfrm>
            <a:off x="321236" y="1556434"/>
            <a:ext cx="327275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bg1"/>
                </a:solidFill>
                <a:latin typeface="Calibri" panose="020F0502020204030204"/>
              </a:rPr>
              <a:t>Av donation o</a:t>
            </a:r>
            <a:r>
              <a:rPr kumimoji="0" lang="sv-SE" sz="1800" b="0" i="0" u="none" strike="noStrike" kern="1200" cap="none" spc="0" normalizeH="0" baseline="0" noProof="0" dirty="0">
                <a:ln>
                  <a:noFill/>
                </a:ln>
                <a:solidFill>
                  <a:schemeClr val="bg1"/>
                </a:solidFill>
                <a:effectLst/>
                <a:uLnTx/>
                <a:uFillTx/>
                <a:latin typeface="Calibri" panose="020F0502020204030204"/>
                <a:ea typeface="+mn-ea"/>
                <a:cs typeface="+mn-cs"/>
              </a:rPr>
              <a:t>beroende beslut om att avbryta livsuppehållande behandling</a:t>
            </a:r>
          </a:p>
        </p:txBody>
      </p:sp>
      <p:sp>
        <p:nvSpPr>
          <p:cNvPr id="16" name="textruta 15">
            <a:extLst>
              <a:ext uri="{FF2B5EF4-FFF2-40B4-BE49-F238E27FC236}">
                <a16:creationId xmlns:a16="http://schemas.microsoft.com/office/drawing/2014/main" id="{93224BF1-4880-7B61-34DF-0F22F8EF46FA}"/>
              </a:ext>
            </a:extLst>
          </p:cNvPr>
          <p:cNvSpPr txBox="1"/>
          <p:nvPr/>
        </p:nvSpPr>
        <p:spPr>
          <a:xfrm>
            <a:off x="3893047" y="1530819"/>
            <a:ext cx="18265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panose="020F0502020204030204"/>
                <a:ea typeface="+mn-ea"/>
                <a:cs typeface="+mn-cs"/>
              </a:rPr>
              <a:t>Livsuppehållande behandling avbryts</a:t>
            </a:r>
          </a:p>
        </p:txBody>
      </p:sp>
      <p:sp>
        <p:nvSpPr>
          <p:cNvPr id="17" name="textruta 16">
            <a:extLst>
              <a:ext uri="{FF2B5EF4-FFF2-40B4-BE49-F238E27FC236}">
                <a16:creationId xmlns:a16="http://schemas.microsoft.com/office/drawing/2014/main" id="{9E7DF725-3059-8B57-1895-7EC4758AE4AD}"/>
              </a:ext>
            </a:extLst>
          </p:cNvPr>
          <p:cNvSpPr txBox="1"/>
          <p:nvPr/>
        </p:nvSpPr>
        <p:spPr>
          <a:xfrm>
            <a:off x="6827099" y="1475816"/>
            <a:ext cx="16070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schemeClr val="bg1"/>
                </a:solidFill>
                <a:effectLst/>
                <a:uLnTx/>
                <a:uFillTx/>
                <a:latin typeface="Calibri" panose="020F0502020204030204"/>
                <a:ea typeface="+mn-ea"/>
                <a:cs typeface="+mn-cs"/>
              </a:rPr>
              <a:t>Asystoli</a:t>
            </a:r>
            <a:r>
              <a:rPr kumimoji="0" lang="sv-SE" sz="1800" b="0" i="0" u="none" strike="noStrike" kern="1200" cap="none" spc="0" normalizeH="0" baseline="0" noProof="0" dirty="0">
                <a:ln>
                  <a:noFill/>
                </a:ln>
                <a:solidFill>
                  <a:schemeClr val="bg1"/>
                </a:solidFill>
                <a:effectLst/>
                <a:uLnTx/>
                <a:uFillTx/>
                <a:latin typeface="Calibri" panose="020F0502020204030204"/>
                <a:ea typeface="+mn-ea"/>
                <a:cs typeface="+mn-cs"/>
              </a:rPr>
              <a:t>, cirkulationen upphör</a:t>
            </a:r>
          </a:p>
        </p:txBody>
      </p:sp>
      <p:sp>
        <p:nvSpPr>
          <p:cNvPr id="18" name="textruta 17">
            <a:extLst>
              <a:ext uri="{FF2B5EF4-FFF2-40B4-BE49-F238E27FC236}">
                <a16:creationId xmlns:a16="http://schemas.microsoft.com/office/drawing/2014/main" id="{DE6A0514-972E-0BEB-D8FC-C9D41F5CE7F8}"/>
              </a:ext>
            </a:extLst>
          </p:cNvPr>
          <p:cNvSpPr txBox="1"/>
          <p:nvPr/>
        </p:nvSpPr>
        <p:spPr>
          <a:xfrm>
            <a:off x="10319200" y="2072628"/>
            <a:ext cx="18511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panose="020F0502020204030204"/>
                <a:ea typeface="+mn-ea"/>
                <a:cs typeface="+mn-cs"/>
              </a:rPr>
              <a:t>Transplantation</a:t>
            </a:r>
          </a:p>
        </p:txBody>
      </p:sp>
      <p:sp>
        <p:nvSpPr>
          <p:cNvPr id="19" name="textruta 18">
            <a:extLst>
              <a:ext uri="{FF2B5EF4-FFF2-40B4-BE49-F238E27FC236}">
                <a16:creationId xmlns:a16="http://schemas.microsoft.com/office/drawing/2014/main" id="{E8507AC6-B9B7-5F3B-2D5A-478BC1FAF296}"/>
              </a:ext>
            </a:extLst>
          </p:cNvPr>
          <p:cNvSpPr txBox="1"/>
          <p:nvPr/>
        </p:nvSpPr>
        <p:spPr>
          <a:xfrm>
            <a:off x="8733204" y="1787266"/>
            <a:ext cx="14277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panose="020F0502020204030204"/>
                <a:ea typeface="+mn-ea"/>
                <a:cs typeface="+mn-cs"/>
              </a:rPr>
              <a:t>Kall Perfusion</a:t>
            </a:r>
          </a:p>
        </p:txBody>
      </p:sp>
      <p:sp>
        <p:nvSpPr>
          <p:cNvPr id="20" name="textruta 19">
            <a:extLst>
              <a:ext uri="{FF2B5EF4-FFF2-40B4-BE49-F238E27FC236}">
                <a16:creationId xmlns:a16="http://schemas.microsoft.com/office/drawing/2014/main" id="{E7F9BF34-3B82-14DD-8050-71CB1DEDF0E1}"/>
              </a:ext>
            </a:extLst>
          </p:cNvPr>
          <p:cNvSpPr txBox="1"/>
          <p:nvPr/>
        </p:nvSpPr>
        <p:spPr>
          <a:xfrm>
            <a:off x="4764388" y="3210887"/>
            <a:ext cx="29554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err="1">
                <a:ln>
                  <a:noFill/>
                </a:ln>
                <a:solidFill>
                  <a:schemeClr val="bg1"/>
                </a:solidFill>
                <a:effectLst/>
                <a:uLnTx/>
                <a:uFillTx/>
                <a:latin typeface="Calibri" panose="020F0502020204030204"/>
                <a:ea typeface="+mn-ea"/>
                <a:cs typeface="+mn-cs"/>
              </a:rPr>
              <a:t>Agonalperiod</a:t>
            </a:r>
            <a:r>
              <a:rPr kumimoji="0" lang="sv-SE" sz="1600" b="0" i="0" u="none" strike="noStrike" kern="1200" cap="none" spc="0" normalizeH="0" baseline="0" noProof="0">
                <a:ln>
                  <a:noFill/>
                </a:ln>
                <a:solidFill>
                  <a:schemeClr val="bg1"/>
                </a:solidFill>
                <a:effectLst/>
                <a:uLnTx/>
                <a:uFillTx/>
                <a:latin typeface="Calibri" panose="020F0502020204030204"/>
                <a:ea typeface="+mn-ea"/>
                <a:cs typeface="+mn-cs"/>
              </a:rPr>
              <a:t>, max 3 timmar,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chemeClr val="bg1"/>
                </a:solidFill>
                <a:effectLst/>
                <a:uLnTx/>
                <a:uFillTx/>
                <a:latin typeface="Calibri" panose="020F0502020204030204"/>
                <a:ea typeface="+mn-ea"/>
                <a:cs typeface="+mn-cs"/>
              </a:rPr>
              <a:t> i väntan på döden</a:t>
            </a:r>
          </a:p>
        </p:txBody>
      </p:sp>
      <p:cxnSp>
        <p:nvCxnSpPr>
          <p:cNvPr id="21" name="Rak pilkoppling 20">
            <a:extLst>
              <a:ext uri="{FF2B5EF4-FFF2-40B4-BE49-F238E27FC236}">
                <a16:creationId xmlns:a16="http://schemas.microsoft.com/office/drawing/2014/main" id="{AEAFDF72-6436-9B4E-D28F-8184DD7EF609}"/>
              </a:ext>
            </a:extLst>
          </p:cNvPr>
          <p:cNvCxnSpPr>
            <a:cxnSpLocks/>
          </p:cNvCxnSpPr>
          <p:nvPr/>
        </p:nvCxnSpPr>
        <p:spPr>
          <a:xfrm flipV="1">
            <a:off x="6523095" y="4340273"/>
            <a:ext cx="2935824" cy="10836"/>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DAE14C13-6EF2-6A1E-B747-E656032E888B}"/>
              </a:ext>
            </a:extLst>
          </p:cNvPr>
          <p:cNvSpPr txBox="1"/>
          <p:nvPr/>
        </p:nvSpPr>
        <p:spPr>
          <a:xfrm>
            <a:off x="6391513" y="4378234"/>
            <a:ext cx="3200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Calibri" panose="020F0502020204030204"/>
                <a:ea typeface="+mn-ea"/>
                <a:cs typeface="+mn-cs"/>
              </a:rPr>
              <a:t>Varm </a:t>
            </a:r>
            <a:r>
              <a:rPr kumimoji="0" lang="sv-SE" sz="1800" b="0" i="0" u="none" strike="noStrike" kern="1200" cap="none" spc="0" normalizeH="0" baseline="0" noProof="0" dirty="0" err="1">
                <a:ln>
                  <a:noFill/>
                </a:ln>
                <a:solidFill>
                  <a:schemeClr val="bg1"/>
                </a:solidFill>
                <a:effectLst/>
                <a:uLnTx/>
                <a:uFillTx/>
                <a:latin typeface="Calibri" panose="020F0502020204030204"/>
                <a:ea typeface="+mn-ea"/>
                <a:cs typeface="+mn-cs"/>
              </a:rPr>
              <a:t>ischemitid</a:t>
            </a:r>
            <a:endParaRPr kumimoji="0" lang="sv-SE"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cxnSp>
        <p:nvCxnSpPr>
          <p:cNvPr id="23" name="Rak pilkoppling 22">
            <a:extLst>
              <a:ext uri="{FF2B5EF4-FFF2-40B4-BE49-F238E27FC236}">
                <a16:creationId xmlns:a16="http://schemas.microsoft.com/office/drawing/2014/main" id="{69602224-6DC9-B31C-4A86-2F6DF69A7850}"/>
              </a:ext>
            </a:extLst>
          </p:cNvPr>
          <p:cNvCxnSpPr>
            <a:cxnSpLocks/>
          </p:cNvCxnSpPr>
          <p:nvPr/>
        </p:nvCxnSpPr>
        <p:spPr>
          <a:xfrm>
            <a:off x="9470207" y="4340273"/>
            <a:ext cx="1983276" cy="11106"/>
          </a:xfrm>
          <a:prstGeom prst="straightConnector1">
            <a:avLst/>
          </a:prstGeom>
          <a:ln w="38100">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1878293C-C135-C55D-E16E-482A81113378}"/>
              </a:ext>
            </a:extLst>
          </p:cNvPr>
          <p:cNvSpPr txBox="1"/>
          <p:nvPr/>
        </p:nvSpPr>
        <p:spPr>
          <a:xfrm>
            <a:off x="9791970" y="4407180"/>
            <a:ext cx="17631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chemeClr val="bg1"/>
                </a:solidFill>
                <a:effectLst/>
                <a:uLnTx/>
                <a:uFillTx/>
                <a:latin typeface="Calibri" panose="020F0502020204030204"/>
                <a:ea typeface="+mn-ea"/>
                <a:cs typeface="+mn-cs"/>
              </a:rPr>
              <a:t>Kall </a:t>
            </a:r>
            <a:r>
              <a:rPr kumimoji="0" lang="sv-SE" sz="1800" b="0" i="0" u="none" strike="noStrike" kern="1200" cap="none" spc="0" normalizeH="0" baseline="0" noProof="0" err="1">
                <a:ln>
                  <a:noFill/>
                </a:ln>
                <a:solidFill>
                  <a:schemeClr val="bg1"/>
                </a:solidFill>
                <a:effectLst/>
                <a:uLnTx/>
                <a:uFillTx/>
                <a:latin typeface="Calibri" panose="020F0502020204030204"/>
                <a:ea typeface="+mn-ea"/>
                <a:cs typeface="+mn-cs"/>
              </a:rPr>
              <a:t>ischemitid</a:t>
            </a:r>
            <a:endParaRPr kumimoji="0" lang="sv-SE"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26" name="textruta 25">
            <a:extLst>
              <a:ext uri="{FF2B5EF4-FFF2-40B4-BE49-F238E27FC236}">
                <a16:creationId xmlns:a16="http://schemas.microsoft.com/office/drawing/2014/main" id="{27978010-7F92-91D8-B219-B6BB73E92244}"/>
              </a:ext>
            </a:extLst>
          </p:cNvPr>
          <p:cNvSpPr txBox="1"/>
          <p:nvPr/>
        </p:nvSpPr>
        <p:spPr>
          <a:xfrm>
            <a:off x="7862747" y="2053298"/>
            <a:ext cx="15257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Död</a:t>
            </a:r>
          </a:p>
        </p:txBody>
      </p:sp>
      <p:cxnSp>
        <p:nvCxnSpPr>
          <p:cNvPr id="27" name="Rak koppling 26">
            <a:extLst>
              <a:ext uri="{FF2B5EF4-FFF2-40B4-BE49-F238E27FC236}">
                <a16:creationId xmlns:a16="http://schemas.microsoft.com/office/drawing/2014/main" id="{F1700B4A-AE10-832C-DC1B-76C265F1977D}"/>
              </a:ext>
            </a:extLst>
          </p:cNvPr>
          <p:cNvCxnSpPr>
            <a:cxnSpLocks/>
          </p:cNvCxnSpPr>
          <p:nvPr/>
        </p:nvCxnSpPr>
        <p:spPr>
          <a:xfrm>
            <a:off x="7770814" y="2833862"/>
            <a:ext cx="817041" cy="8565"/>
          </a:xfrm>
          <a:prstGeom prst="line">
            <a:avLst/>
          </a:prstGeom>
          <a:ln w="76200">
            <a:solidFill>
              <a:srgbClr val="993366"/>
            </a:solidFill>
            <a:prstDash val="sysDot"/>
            <a:headEnd type="triangle"/>
            <a:tailEnd type="triangle"/>
          </a:ln>
        </p:spPr>
        <p:style>
          <a:lnRef idx="3">
            <a:schemeClr val="accent5"/>
          </a:lnRef>
          <a:fillRef idx="0">
            <a:schemeClr val="accent5"/>
          </a:fillRef>
          <a:effectRef idx="2">
            <a:schemeClr val="accent5"/>
          </a:effectRef>
          <a:fontRef idx="minor">
            <a:schemeClr val="tx1"/>
          </a:fontRef>
        </p:style>
      </p:cxnSp>
      <p:sp>
        <p:nvSpPr>
          <p:cNvPr id="28" name="textruta 27">
            <a:extLst>
              <a:ext uri="{FF2B5EF4-FFF2-40B4-BE49-F238E27FC236}">
                <a16:creationId xmlns:a16="http://schemas.microsoft.com/office/drawing/2014/main" id="{D33603B7-CC24-DC6A-EA61-CC7DA1D9F3E8}"/>
              </a:ext>
            </a:extLst>
          </p:cNvPr>
          <p:cNvSpPr txBox="1"/>
          <p:nvPr/>
        </p:nvSpPr>
        <p:spPr>
          <a:xfrm>
            <a:off x="7650873" y="2872332"/>
            <a:ext cx="101718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chemeClr val="bg1"/>
                </a:solidFill>
                <a:effectLst/>
                <a:uLnTx/>
                <a:uFillTx/>
                <a:latin typeface="Calibri" panose="020F0502020204030204"/>
                <a:ea typeface="+mn-ea"/>
                <a:cs typeface="+mn-cs"/>
              </a:rPr>
              <a:t>No touch, </a:t>
            </a:r>
            <a:br>
              <a:rPr kumimoji="0" lang="sv-SE" sz="1800" b="0" i="0" u="none" strike="noStrike" kern="1200" cap="none" spc="0" normalizeH="0" baseline="0" noProof="0">
                <a:ln>
                  <a:noFill/>
                </a:ln>
                <a:solidFill>
                  <a:schemeClr val="bg1"/>
                </a:solidFill>
                <a:effectLst/>
                <a:uLnTx/>
                <a:uFillTx/>
                <a:latin typeface="Calibri" panose="020F0502020204030204"/>
                <a:ea typeface="+mn-ea"/>
                <a:cs typeface="+mn-cs"/>
              </a:rPr>
            </a:br>
            <a:r>
              <a:rPr kumimoji="0" lang="sv-SE" sz="1800" b="0" i="0" u="none" strike="noStrike" kern="1200" cap="none" spc="0" normalizeH="0" baseline="0" noProof="0">
                <a:ln>
                  <a:noFill/>
                </a:ln>
                <a:solidFill>
                  <a:schemeClr val="bg1"/>
                </a:solidFill>
                <a:effectLst/>
                <a:uLnTx/>
                <a:uFillTx/>
                <a:latin typeface="Calibri" panose="020F0502020204030204"/>
                <a:ea typeface="+mn-ea"/>
                <a:cs typeface="+mn-cs"/>
              </a:rPr>
              <a:t>5 min</a:t>
            </a:r>
          </a:p>
        </p:txBody>
      </p:sp>
      <p:cxnSp>
        <p:nvCxnSpPr>
          <p:cNvPr id="29" name="Rak pilkoppling 28">
            <a:extLst>
              <a:ext uri="{FF2B5EF4-FFF2-40B4-BE49-F238E27FC236}">
                <a16:creationId xmlns:a16="http://schemas.microsoft.com/office/drawing/2014/main" id="{10BDFFEB-F8D9-6093-7ED9-F55B9FBC1BAF}"/>
              </a:ext>
            </a:extLst>
          </p:cNvPr>
          <p:cNvCxnSpPr>
            <a:cxnSpLocks/>
          </p:cNvCxnSpPr>
          <p:nvPr/>
        </p:nvCxnSpPr>
        <p:spPr>
          <a:xfrm flipV="1">
            <a:off x="6374080" y="4299536"/>
            <a:ext cx="0" cy="915734"/>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7E573E93-16F9-01E0-60A9-A0BDAAF7B8EA}"/>
              </a:ext>
            </a:extLst>
          </p:cNvPr>
          <p:cNvSpPr txBox="1"/>
          <p:nvPr/>
        </p:nvSpPr>
        <p:spPr>
          <a:xfrm>
            <a:off x="5454131" y="5290504"/>
            <a:ext cx="1874765" cy="1200329"/>
          </a:xfrm>
          <a:prstGeom prst="rect">
            <a:avLst/>
          </a:prstGeom>
          <a:solidFill>
            <a:srgbClr val="00726A"/>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chemeClr val="bg1"/>
                </a:solidFill>
                <a:effectLst/>
                <a:uLnTx/>
                <a:uFillTx/>
                <a:latin typeface="Calibri" panose="020F0502020204030204"/>
                <a:ea typeface="+mn-ea"/>
                <a:cs typeface="+mn-cs"/>
              </a:rPr>
              <a:t>Sjunkande blodtryck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chemeClr val="bg1"/>
                </a:solidFill>
                <a:effectLst/>
                <a:uLnTx/>
                <a:uFillTx/>
                <a:latin typeface="Calibri" panose="020F0502020204030204"/>
                <a:ea typeface="+mn-ea"/>
                <a:cs typeface="+mn-cs"/>
              </a:rPr>
              <a:t>Försämrad syresättning </a:t>
            </a:r>
          </a:p>
        </p:txBody>
      </p:sp>
      <p:sp>
        <p:nvSpPr>
          <p:cNvPr id="31" name="textruta 30">
            <a:extLst>
              <a:ext uri="{FF2B5EF4-FFF2-40B4-BE49-F238E27FC236}">
                <a16:creationId xmlns:a16="http://schemas.microsoft.com/office/drawing/2014/main" id="{7EB6653B-63A3-B58A-CB17-7A2B34CB2795}"/>
              </a:ext>
            </a:extLst>
          </p:cNvPr>
          <p:cNvSpPr txBox="1"/>
          <p:nvPr/>
        </p:nvSpPr>
        <p:spPr>
          <a:xfrm>
            <a:off x="436854" y="595871"/>
            <a:ext cx="79972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chemeClr val="bg1"/>
                </a:solidFill>
                <a:effectLst/>
                <a:uLnTx/>
                <a:uFillTx/>
                <a:latin typeface="Calibri" panose="020F0502020204030204"/>
                <a:ea typeface="+mn-ea"/>
                <a:cs typeface="+mn-cs"/>
              </a:rPr>
              <a:t>Donationsprocessen kontrollerad DCD</a:t>
            </a:r>
          </a:p>
        </p:txBody>
      </p:sp>
      <p:cxnSp>
        <p:nvCxnSpPr>
          <p:cNvPr id="32" name="Rak pilkoppling 31">
            <a:extLst>
              <a:ext uri="{FF2B5EF4-FFF2-40B4-BE49-F238E27FC236}">
                <a16:creationId xmlns:a16="http://schemas.microsoft.com/office/drawing/2014/main" id="{E3A3F0ED-D72C-24E8-D6E4-8DFD86C0DC0D}"/>
              </a:ext>
            </a:extLst>
          </p:cNvPr>
          <p:cNvCxnSpPr>
            <a:cxnSpLocks/>
          </p:cNvCxnSpPr>
          <p:nvPr/>
        </p:nvCxnSpPr>
        <p:spPr>
          <a:xfrm flipV="1">
            <a:off x="920866" y="4283486"/>
            <a:ext cx="0" cy="303918"/>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C5403954-8B2A-974D-78B7-119E1BE09B3F}"/>
              </a:ext>
            </a:extLst>
          </p:cNvPr>
          <p:cNvSpPr txBox="1"/>
          <p:nvPr/>
        </p:nvSpPr>
        <p:spPr>
          <a:xfrm>
            <a:off x="1012213" y="4978869"/>
            <a:ext cx="3519873" cy="369332"/>
          </a:xfrm>
          <a:prstGeom prst="rect">
            <a:avLst/>
          </a:prstGeom>
          <a:solidFill>
            <a:srgbClr val="8FAADC"/>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chemeClr val="bg1"/>
                </a:solidFill>
                <a:effectLst/>
                <a:uLnTx/>
                <a:uFillTx/>
                <a:latin typeface="Calibri" panose="020F0502020204030204"/>
                <a:ea typeface="+mn-ea"/>
                <a:cs typeface="+mn-cs"/>
              </a:rPr>
              <a:t>Brytpunktssamtal med närstående </a:t>
            </a:r>
          </a:p>
        </p:txBody>
      </p:sp>
      <p:cxnSp>
        <p:nvCxnSpPr>
          <p:cNvPr id="34" name="Rak pilkoppling 33">
            <a:extLst>
              <a:ext uri="{FF2B5EF4-FFF2-40B4-BE49-F238E27FC236}">
                <a16:creationId xmlns:a16="http://schemas.microsoft.com/office/drawing/2014/main" id="{1D5DB4E4-6E74-C06D-256B-28087A402192}"/>
              </a:ext>
            </a:extLst>
          </p:cNvPr>
          <p:cNvCxnSpPr>
            <a:cxnSpLocks/>
          </p:cNvCxnSpPr>
          <p:nvPr/>
        </p:nvCxnSpPr>
        <p:spPr>
          <a:xfrm flipV="1">
            <a:off x="1032469" y="4275725"/>
            <a:ext cx="1" cy="720000"/>
          </a:xfrm>
          <a:prstGeom prst="straightConnector1">
            <a:avLst/>
          </a:prstGeom>
          <a:ln w="38100">
            <a:solidFill>
              <a:srgbClr val="8FAADC"/>
            </a:solidFill>
            <a:tailEnd type="triangle"/>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1D5CAA23-93B3-67A4-B3FF-D71E4D464B7C}"/>
              </a:ext>
            </a:extLst>
          </p:cNvPr>
          <p:cNvSpPr txBox="1"/>
          <p:nvPr/>
        </p:nvSpPr>
        <p:spPr>
          <a:xfrm>
            <a:off x="903723" y="4584330"/>
            <a:ext cx="3013596" cy="369332"/>
          </a:xfrm>
          <a:prstGeom prst="rect">
            <a:avLst/>
          </a:prstGeom>
          <a:solidFill>
            <a:schemeClr val="bg2">
              <a:lumMod val="50000"/>
            </a:schemeClr>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chemeClr val="bg1"/>
                </a:solidFill>
                <a:effectLst/>
                <a:uLnTx/>
                <a:uFillTx/>
                <a:latin typeface="Calibri" panose="020F0502020204030204"/>
                <a:ea typeface="+mn-ea"/>
                <a:cs typeface="+mn-cs"/>
              </a:rPr>
              <a:t>Sökning i Donationsregistret </a:t>
            </a:r>
          </a:p>
        </p:txBody>
      </p:sp>
      <p:cxnSp>
        <p:nvCxnSpPr>
          <p:cNvPr id="36" name="Rak koppling 35">
            <a:extLst>
              <a:ext uri="{FF2B5EF4-FFF2-40B4-BE49-F238E27FC236}">
                <a16:creationId xmlns:a16="http://schemas.microsoft.com/office/drawing/2014/main" id="{EB14E355-E51D-BE3E-DFA3-BE776DDF035C}"/>
              </a:ext>
            </a:extLst>
          </p:cNvPr>
          <p:cNvCxnSpPr>
            <a:cxnSpLocks/>
          </p:cNvCxnSpPr>
          <p:nvPr/>
        </p:nvCxnSpPr>
        <p:spPr>
          <a:xfrm>
            <a:off x="242549" y="4138817"/>
            <a:ext cx="4547605" cy="1"/>
          </a:xfrm>
          <a:prstGeom prst="line">
            <a:avLst/>
          </a:prstGeom>
          <a:ln w="76200">
            <a:solidFill>
              <a:srgbClr val="00726A"/>
            </a:solidFill>
          </a:ln>
        </p:spPr>
        <p:style>
          <a:lnRef idx="3">
            <a:schemeClr val="accent6"/>
          </a:lnRef>
          <a:fillRef idx="0">
            <a:schemeClr val="accent6"/>
          </a:fillRef>
          <a:effectRef idx="2">
            <a:schemeClr val="accent6"/>
          </a:effectRef>
          <a:fontRef idx="minor">
            <a:schemeClr val="tx1"/>
          </a:fontRef>
        </p:style>
      </p:cxnSp>
      <p:sp>
        <p:nvSpPr>
          <p:cNvPr id="37" name="textruta 36">
            <a:extLst>
              <a:ext uri="{FF2B5EF4-FFF2-40B4-BE49-F238E27FC236}">
                <a16:creationId xmlns:a16="http://schemas.microsoft.com/office/drawing/2014/main" id="{221F3B34-EDEE-FB2E-4E87-A39C2233ED60}"/>
              </a:ext>
            </a:extLst>
          </p:cNvPr>
          <p:cNvSpPr txBox="1"/>
          <p:nvPr/>
        </p:nvSpPr>
        <p:spPr>
          <a:xfrm>
            <a:off x="1259729" y="6056835"/>
            <a:ext cx="3216544" cy="378000"/>
          </a:xfrm>
          <a:prstGeom prst="rect">
            <a:avLst/>
          </a:prstGeom>
          <a:solidFill>
            <a:srgbClr val="404040"/>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chemeClr val="bg1"/>
                </a:solidFill>
                <a:effectLst/>
                <a:uLnTx/>
                <a:uFillTx/>
                <a:latin typeface="Calibri" panose="020F0502020204030204"/>
                <a:ea typeface="+mn-ea"/>
                <a:cs typeface="+mn-cs"/>
              </a:rPr>
              <a:t>Medicinsk utredning/allokering</a:t>
            </a:r>
          </a:p>
        </p:txBody>
      </p:sp>
      <p:sp>
        <p:nvSpPr>
          <p:cNvPr id="40" name="textruta 39">
            <a:extLst>
              <a:ext uri="{FF2B5EF4-FFF2-40B4-BE49-F238E27FC236}">
                <a16:creationId xmlns:a16="http://schemas.microsoft.com/office/drawing/2014/main" id="{40DC0D04-CB12-B2C6-B750-6E1F676E8547}"/>
              </a:ext>
            </a:extLst>
          </p:cNvPr>
          <p:cNvSpPr txBox="1"/>
          <p:nvPr/>
        </p:nvSpPr>
        <p:spPr>
          <a:xfrm>
            <a:off x="1132940" y="5378163"/>
            <a:ext cx="2916267" cy="646331"/>
          </a:xfrm>
          <a:prstGeom prst="rect">
            <a:avLst/>
          </a:prstGeom>
          <a:solidFill>
            <a:srgbClr val="33CCCC"/>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chemeClr val="bg1"/>
                </a:solidFill>
                <a:effectLst/>
                <a:uLnTx/>
                <a:uFillTx/>
                <a:latin typeface="Calibri" panose="020F0502020204030204"/>
                <a:ea typeface="+mn-ea"/>
                <a:cs typeface="+mn-cs"/>
              </a:rPr>
              <a:t>Utredning av den enskildes inställning till donation</a:t>
            </a:r>
          </a:p>
        </p:txBody>
      </p:sp>
      <p:sp>
        <p:nvSpPr>
          <p:cNvPr id="41" name="textruta 40">
            <a:extLst>
              <a:ext uri="{FF2B5EF4-FFF2-40B4-BE49-F238E27FC236}">
                <a16:creationId xmlns:a16="http://schemas.microsoft.com/office/drawing/2014/main" id="{D8AA8AFB-FBDE-71FC-32C5-32367E575B58}"/>
              </a:ext>
            </a:extLst>
          </p:cNvPr>
          <p:cNvSpPr txBox="1"/>
          <p:nvPr/>
        </p:nvSpPr>
        <p:spPr>
          <a:xfrm>
            <a:off x="2699081" y="2672489"/>
            <a:ext cx="1826514" cy="830997"/>
          </a:xfrm>
          <a:prstGeom prst="rect">
            <a:avLst/>
          </a:prstGeom>
          <a:solidFill>
            <a:schemeClr val="accent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mn-cs"/>
              </a:rPr>
              <a:t>Förmöte med alla involverade föregår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mn-cs"/>
              </a:rPr>
              <a:t>avbrytandet</a:t>
            </a:r>
          </a:p>
        </p:txBody>
      </p:sp>
      <p:cxnSp>
        <p:nvCxnSpPr>
          <p:cNvPr id="43" name="Rak pilkoppling 42">
            <a:extLst>
              <a:ext uri="{FF2B5EF4-FFF2-40B4-BE49-F238E27FC236}">
                <a16:creationId xmlns:a16="http://schemas.microsoft.com/office/drawing/2014/main" id="{916D4C1C-782E-3562-DB60-4B62D18E5DC0}"/>
              </a:ext>
            </a:extLst>
          </p:cNvPr>
          <p:cNvCxnSpPr/>
          <p:nvPr/>
        </p:nvCxnSpPr>
        <p:spPr>
          <a:xfrm>
            <a:off x="7630763" y="2518459"/>
            <a:ext cx="0" cy="1490926"/>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Rak pilkoppling 43">
            <a:extLst>
              <a:ext uri="{FF2B5EF4-FFF2-40B4-BE49-F238E27FC236}">
                <a16:creationId xmlns:a16="http://schemas.microsoft.com/office/drawing/2014/main" id="{60216AD9-7CF3-7868-80F0-9209FF611B6A}"/>
              </a:ext>
            </a:extLst>
          </p:cNvPr>
          <p:cNvCxnSpPr/>
          <p:nvPr/>
        </p:nvCxnSpPr>
        <p:spPr>
          <a:xfrm>
            <a:off x="8651174" y="2534535"/>
            <a:ext cx="0" cy="1490926"/>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ak pilkoppling 44">
            <a:extLst>
              <a:ext uri="{FF2B5EF4-FFF2-40B4-BE49-F238E27FC236}">
                <a16:creationId xmlns:a16="http://schemas.microsoft.com/office/drawing/2014/main" id="{0EE86643-DCD5-D150-BFF6-57EA6420E500}"/>
              </a:ext>
            </a:extLst>
          </p:cNvPr>
          <p:cNvCxnSpPr/>
          <p:nvPr/>
        </p:nvCxnSpPr>
        <p:spPr>
          <a:xfrm>
            <a:off x="9435683" y="2548395"/>
            <a:ext cx="0" cy="1490926"/>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715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C988518-7921-40B2-80A2-2394B4018F1D}"/>
              </a:ext>
            </a:extLst>
          </p:cNvPr>
          <p:cNvSpPr>
            <a:spLocks noGrp="1"/>
          </p:cNvSpPr>
          <p:nvPr>
            <p:ph type="body" sz="quarter" idx="10"/>
          </p:nvPr>
        </p:nvSpPr>
        <p:spPr>
          <a:xfrm>
            <a:off x="4611512" y="2303465"/>
            <a:ext cx="5576711" cy="914400"/>
          </a:xfrm>
        </p:spPr>
        <p:txBody>
          <a:bodyPr/>
          <a:lstStyle/>
          <a:p>
            <a:r>
              <a:rPr lang="sv-SE"/>
              <a:t>Organkoordinering och transplantation</a:t>
            </a:r>
          </a:p>
        </p:txBody>
      </p:sp>
    </p:spTree>
    <p:extLst>
      <p:ext uri="{BB962C8B-B14F-4D97-AF65-F5344CB8AC3E}">
        <p14:creationId xmlns:p14="http://schemas.microsoft.com/office/powerpoint/2010/main" val="1821830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5EE4231-5252-BF3D-5E34-CC07F21AE02D}"/>
              </a:ext>
            </a:extLst>
          </p:cNvPr>
          <p:cNvSpPr>
            <a:spLocks noGrp="1"/>
          </p:cNvSpPr>
          <p:nvPr>
            <p:ph type="body" sz="quarter" idx="10"/>
          </p:nvPr>
        </p:nvSpPr>
        <p:spPr>
          <a:xfrm>
            <a:off x="838200" y="1989608"/>
            <a:ext cx="10567987" cy="4075113"/>
          </a:xfrm>
        </p:spPr>
        <p:txBody>
          <a:bodyPr/>
          <a:lstStyle/>
          <a:p>
            <a:pPr marL="457200" indent="-457200">
              <a:buFont typeface="Arial" panose="020B0604020202020204" pitchFamily="34" charset="0"/>
              <a:buChar char="•"/>
            </a:pPr>
            <a:r>
              <a:rPr lang="sv-SE" dirty="0"/>
              <a:t>Länken mellan IVA – donatorn – och </a:t>
            </a:r>
            <a:br>
              <a:rPr lang="sv-SE" dirty="0"/>
            </a:br>
            <a:r>
              <a:rPr lang="sv-SE" dirty="0"/>
              <a:t>transplantationsenheterna – recipienterna – </a:t>
            </a:r>
            <a:br>
              <a:rPr lang="sv-SE" dirty="0"/>
            </a:br>
            <a:r>
              <a:rPr lang="sv-SE" dirty="0"/>
              <a:t>som väntar på organ.</a:t>
            </a:r>
          </a:p>
          <a:p>
            <a:pPr marL="457200" indent="-457200">
              <a:buFont typeface="Arial" panose="020B0604020202020204" pitchFamily="34" charset="0"/>
              <a:buChar char="•"/>
            </a:pPr>
            <a:r>
              <a:rPr lang="sv-SE" dirty="0"/>
              <a:t>Allokerar organ och vävnader.</a:t>
            </a:r>
          </a:p>
          <a:p>
            <a:pPr marL="457200" indent="-457200">
              <a:buFont typeface="Arial" panose="020B0604020202020204" pitchFamily="34" charset="0"/>
              <a:buChar char="•"/>
            </a:pPr>
            <a:r>
              <a:rPr lang="sv-SE" dirty="0"/>
              <a:t>Sätter alla tider.</a:t>
            </a:r>
          </a:p>
          <a:p>
            <a:pPr marL="457200" indent="-457200">
              <a:buFont typeface="Arial" panose="020B0604020202020204" pitchFamily="34" charset="0"/>
              <a:buChar char="•"/>
            </a:pPr>
            <a:r>
              <a:rPr lang="sv-SE" dirty="0"/>
              <a:t>Registrerar, dokumenterar för spårbarhet och </a:t>
            </a:r>
            <a:br>
              <a:rPr lang="sv-SE" dirty="0"/>
            </a:br>
            <a:r>
              <a:rPr lang="sv-SE" dirty="0"/>
              <a:t>återkoppling om utfallet av transplantationerna till IVA. </a:t>
            </a:r>
          </a:p>
        </p:txBody>
      </p:sp>
      <p:sp>
        <p:nvSpPr>
          <p:cNvPr id="2" name="Rubrik 1">
            <a:extLst>
              <a:ext uri="{FF2B5EF4-FFF2-40B4-BE49-F238E27FC236}">
                <a16:creationId xmlns:a16="http://schemas.microsoft.com/office/drawing/2014/main" id="{F8397BB7-9806-7105-08EF-C1CB2D44740C}"/>
              </a:ext>
            </a:extLst>
          </p:cNvPr>
          <p:cNvSpPr txBox="1">
            <a:spLocks/>
          </p:cNvSpPr>
          <p:nvPr/>
        </p:nvSpPr>
        <p:spPr>
          <a:xfrm>
            <a:off x="838200" y="5708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sv-SE" sz="3200" b="1" dirty="0" err="1"/>
              <a:t>Transplantationskoordinatorna</a:t>
            </a:r>
            <a:br>
              <a:rPr lang="sv-SE" sz="3200" b="1" dirty="0"/>
            </a:br>
            <a:r>
              <a:rPr lang="sv-SE" dirty="0">
                <a:solidFill>
                  <a:srgbClr val="F5ACB8"/>
                </a:solidFill>
              </a:rPr>
              <a:t>_______________________________________________________________</a:t>
            </a:r>
          </a:p>
          <a:p>
            <a:r>
              <a:rPr lang="sv-SE" sz="2400" dirty="0"/>
              <a:t>Navet i donationsprocessen</a:t>
            </a:r>
            <a:endParaRPr lang="sv-SE" dirty="0">
              <a:solidFill>
                <a:srgbClr val="F5ACB8"/>
              </a:solidFill>
            </a:endParaRPr>
          </a:p>
        </p:txBody>
      </p:sp>
      <p:pic>
        <p:nvPicPr>
          <p:cNvPr id="8" name="Bild 7" descr="Socialt nätverk med hel fyllning">
            <a:extLst>
              <a:ext uri="{FF2B5EF4-FFF2-40B4-BE49-F238E27FC236}">
                <a16:creationId xmlns:a16="http://schemas.microsoft.com/office/drawing/2014/main" id="{59C0A6E8-AB59-361D-38B1-521733A60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60524" y="1682117"/>
            <a:ext cx="2167593" cy="2167593"/>
          </a:xfrm>
          <a:prstGeom prst="rect">
            <a:avLst/>
          </a:prstGeom>
        </p:spPr>
      </p:pic>
    </p:spTree>
    <p:extLst>
      <p:ext uri="{BB962C8B-B14F-4D97-AF65-F5344CB8AC3E}">
        <p14:creationId xmlns:p14="http://schemas.microsoft.com/office/powerpoint/2010/main" val="147095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9277C4E-921D-8409-5989-6FDCB245B575}"/>
              </a:ext>
            </a:extLst>
          </p:cNvPr>
          <p:cNvSpPr>
            <a:spLocks noGrp="1"/>
          </p:cNvSpPr>
          <p:nvPr>
            <p:ph type="title"/>
          </p:nvPr>
        </p:nvSpPr>
        <p:spPr>
          <a:xfrm>
            <a:off x="2718977" y="1138237"/>
            <a:ext cx="3567523" cy="4010025"/>
          </a:xfrm>
        </p:spPr>
        <p:txBody>
          <a:bodyPr>
            <a:normAutofit/>
          </a:bodyPr>
          <a:lstStyle/>
          <a:p>
            <a:pPr>
              <a:lnSpc>
                <a:spcPct val="150000"/>
              </a:lnSpc>
            </a:pPr>
            <a:r>
              <a:rPr lang="en-US" sz="4000" b="1" dirty="0" err="1">
                <a:solidFill>
                  <a:srgbClr val="D18F9D"/>
                </a:solidFill>
                <a:latin typeface="Calibri"/>
                <a:ea typeface="Calibri"/>
                <a:cs typeface="Calibri"/>
              </a:rPr>
              <a:t>Utan</a:t>
            </a:r>
            <a:r>
              <a:rPr lang="en-US" sz="4000" b="1" dirty="0">
                <a:solidFill>
                  <a:srgbClr val="D18F9D"/>
                </a:solidFill>
                <a:latin typeface="Calibri"/>
                <a:ea typeface="Calibri"/>
                <a:cs typeface="Calibri"/>
              </a:rPr>
              <a:t> </a:t>
            </a:r>
            <a:br>
              <a:rPr lang="en-US" sz="4000" b="1" dirty="0">
                <a:solidFill>
                  <a:srgbClr val="D18F9D"/>
                </a:solidFill>
                <a:latin typeface="Calibri"/>
                <a:ea typeface="Calibri"/>
                <a:cs typeface="Calibri"/>
              </a:rPr>
            </a:br>
            <a:r>
              <a:rPr lang="en-US" sz="4000" b="1" dirty="0">
                <a:solidFill>
                  <a:srgbClr val="D18F9D"/>
                </a:solidFill>
                <a:latin typeface="Calibri"/>
                <a:ea typeface="Calibri"/>
                <a:cs typeface="Calibri"/>
              </a:rPr>
              <a:t>donation </a:t>
            </a:r>
            <a:br>
              <a:rPr lang="en-US" sz="4000" b="1" dirty="0">
                <a:solidFill>
                  <a:srgbClr val="D18F9D"/>
                </a:solidFill>
                <a:latin typeface="Calibri"/>
                <a:ea typeface="Calibri"/>
                <a:cs typeface="Calibri"/>
              </a:rPr>
            </a:br>
            <a:r>
              <a:rPr lang="en-US" sz="4000" b="1" dirty="0" err="1">
                <a:solidFill>
                  <a:srgbClr val="D18F9D"/>
                </a:solidFill>
                <a:latin typeface="Calibri"/>
                <a:ea typeface="Calibri"/>
                <a:cs typeface="Calibri"/>
              </a:rPr>
              <a:t>ingen</a:t>
            </a:r>
            <a:r>
              <a:rPr lang="en-US" sz="4000" b="1" dirty="0">
                <a:solidFill>
                  <a:srgbClr val="D18F9D"/>
                </a:solidFill>
                <a:latin typeface="Calibri"/>
                <a:ea typeface="Calibri"/>
                <a:cs typeface="Calibri"/>
              </a:rPr>
              <a:t> </a:t>
            </a:r>
            <a:br>
              <a:rPr lang="en-US" sz="4000" b="1" dirty="0">
                <a:solidFill>
                  <a:srgbClr val="D18F9D"/>
                </a:solidFill>
                <a:latin typeface="Calibri"/>
                <a:ea typeface="Calibri"/>
                <a:cs typeface="Calibri"/>
              </a:rPr>
            </a:br>
            <a:r>
              <a:rPr lang="en-US" sz="4000" b="1" dirty="0">
                <a:solidFill>
                  <a:srgbClr val="D18F9D"/>
                </a:solidFill>
                <a:latin typeface="Calibri"/>
                <a:ea typeface="Calibri"/>
                <a:cs typeface="Calibri"/>
              </a:rPr>
              <a:t>transplantation</a:t>
            </a:r>
            <a:endParaRPr lang="sv-SE" sz="4000" dirty="0"/>
          </a:p>
        </p:txBody>
      </p:sp>
      <p:pic>
        <p:nvPicPr>
          <p:cNvPr id="3" name="Bild 2" descr="Utropstecken med hel fyllning">
            <a:extLst>
              <a:ext uri="{FF2B5EF4-FFF2-40B4-BE49-F238E27FC236}">
                <a16:creationId xmlns:a16="http://schemas.microsoft.com/office/drawing/2014/main" id="{E736BE30-038C-BA1C-8852-6390F6E490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4527" y="1281114"/>
            <a:ext cx="3895723" cy="3895723"/>
          </a:xfrm>
          <a:prstGeom prst="rect">
            <a:avLst/>
          </a:prstGeom>
        </p:spPr>
      </p:pic>
    </p:spTree>
    <p:extLst>
      <p:ext uri="{BB962C8B-B14F-4D97-AF65-F5344CB8AC3E}">
        <p14:creationId xmlns:p14="http://schemas.microsoft.com/office/powerpoint/2010/main" val="3577178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5EE4231-5252-BF3D-5E34-CC07F21AE02D}"/>
              </a:ext>
            </a:extLst>
          </p:cNvPr>
          <p:cNvSpPr>
            <a:spLocks noGrp="1"/>
          </p:cNvSpPr>
          <p:nvPr>
            <p:ph type="body" sz="quarter" idx="10"/>
          </p:nvPr>
        </p:nvSpPr>
        <p:spPr>
          <a:xfrm>
            <a:off x="1220213" y="2300146"/>
            <a:ext cx="10567987" cy="4075113"/>
          </a:xfrm>
        </p:spPr>
        <p:txBody>
          <a:bodyPr/>
          <a:lstStyle/>
          <a:p>
            <a:r>
              <a:rPr lang="sv-SE"/>
              <a:t>Koordineringen sker från fyra </a:t>
            </a:r>
            <a:r>
              <a:rPr lang="sv-SE" dirty="0"/>
              <a:t>olika</a:t>
            </a:r>
            <a:r>
              <a:rPr lang="sv-SE"/>
              <a:t> transplantationscenter</a:t>
            </a:r>
          </a:p>
          <a:p>
            <a:pPr marL="457200" indent="-457200">
              <a:buFont typeface="Arial" panose="020B0604020202020204" pitchFamily="34" charset="0"/>
              <a:buChar char="•"/>
            </a:pPr>
            <a:r>
              <a:rPr lang="sv-SE"/>
              <a:t>Sahlgrenska Universitetssjukhuset, Göteborg</a:t>
            </a:r>
          </a:p>
          <a:p>
            <a:pPr marL="457200" indent="-457200">
              <a:buFont typeface="Arial" panose="020B0604020202020204" pitchFamily="34" charset="0"/>
              <a:buChar char="•"/>
            </a:pPr>
            <a:r>
              <a:rPr lang="sv-SE" err="1"/>
              <a:t>Akamdeiska</a:t>
            </a:r>
            <a:r>
              <a:rPr lang="sv-SE"/>
              <a:t> </a:t>
            </a:r>
            <a:r>
              <a:rPr lang="sv-SE" err="1"/>
              <a:t>sjukuset</a:t>
            </a:r>
            <a:r>
              <a:rPr lang="sv-SE"/>
              <a:t>, Uppsala </a:t>
            </a:r>
          </a:p>
          <a:p>
            <a:pPr marL="457200" indent="-457200">
              <a:buFont typeface="Arial" panose="020B0604020202020204" pitchFamily="34" charset="0"/>
              <a:buChar char="•"/>
            </a:pPr>
            <a:r>
              <a:rPr lang="sv-SE"/>
              <a:t>Skånes Universitetssjukhuset, Malmö</a:t>
            </a:r>
          </a:p>
          <a:p>
            <a:pPr marL="457200" indent="-457200">
              <a:buFont typeface="Arial" panose="020B0604020202020204" pitchFamily="34" charset="0"/>
              <a:buChar char="•"/>
            </a:pPr>
            <a:r>
              <a:rPr lang="sv-SE"/>
              <a:t>Karolinska Universitetssjukhuset, Stockholm</a:t>
            </a:r>
          </a:p>
        </p:txBody>
      </p:sp>
      <p:pic>
        <p:nvPicPr>
          <p:cNvPr id="10" name="Bild 9" descr="Klocka med hel fyllning">
            <a:extLst>
              <a:ext uri="{FF2B5EF4-FFF2-40B4-BE49-F238E27FC236}">
                <a16:creationId xmlns:a16="http://schemas.microsoft.com/office/drawing/2014/main" id="{2F794503-4950-718C-4DF4-F405AE84D4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88583" y="2976559"/>
            <a:ext cx="2098964" cy="2098964"/>
          </a:xfrm>
          <a:prstGeom prst="rect">
            <a:avLst/>
          </a:prstGeom>
        </p:spPr>
      </p:pic>
      <p:sp>
        <p:nvSpPr>
          <p:cNvPr id="6" name="Rubrik 1">
            <a:extLst>
              <a:ext uri="{FF2B5EF4-FFF2-40B4-BE49-F238E27FC236}">
                <a16:creationId xmlns:a16="http://schemas.microsoft.com/office/drawing/2014/main" id="{456797E6-7E3D-98BE-4DC2-7840AADBF9C6}"/>
              </a:ext>
            </a:extLst>
          </p:cNvPr>
          <p:cNvSpPr txBox="1">
            <a:spLocks/>
          </p:cNvSpPr>
          <p:nvPr/>
        </p:nvSpPr>
        <p:spPr>
          <a:xfrm>
            <a:off x="990600" y="7232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sv-SE" sz="3200" b="1" dirty="0" err="1"/>
              <a:t>Transplantationskoordinatorna</a:t>
            </a:r>
            <a:br>
              <a:rPr lang="sv-SE" sz="3200" b="1" dirty="0"/>
            </a:br>
            <a:r>
              <a:rPr lang="sv-SE" dirty="0">
                <a:solidFill>
                  <a:srgbClr val="F5ACB8"/>
                </a:solidFill>
              </a:rPr>
              <a:t>_______________________________________________________________</a:t>
            </a:r>
          </a:p>
          <a:p>
            <a:r>
              <a:rPr lang="sv-SE" sz="2400" dirty="0"/>
              <a:t>Navet i donationsprocessen</a:t>
            </a:r>
            <a:endParaRPr lang="sv-SE" dirty="0">
              <a:solidFill>
                <a:srgbClr val="F5ACB8"/>
              </a:solidFill>
            </a:endParaRPr>
          </a:p>
        </p:txBody>
      </p:sp>
    </p:spTree>
    <p:extLst>
      <p:ext uri="{BB962C8B-B14F-4D97-AF65-F5344CB8AC3E}">
        <p14:creationId xmlns:p14="http://schemas.microsoft.com/office/powerpoint/2010/main" val="4021747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C988518-7921-40B2-80A2-2394B4018F1D}"/>
              </a:ext>
            </a:extLst>
          </p:cNvPr>
          <p:cNvSpPr>
            <a:spLocks noGrp="1"/>
          </p:cNvSpPr>
          <p:nvPr>
            <p:ph type="body" sz="quarter" idx="10"/>
          </p:nvPr>
        </p:nvSpPr>
        <p:spPr>
          <a:xfrm>
            <a:off x="4611512" y="2303465"/>
            <a:ext cx="5576711" cy="914400"/>
          </a:xfrm>
        </p:spPr>
        <p:txBody>
          <a:bodyPr/>
          <a:lstStyle/>
          <a:p>
            <a:r>
              <a:rPr lang="sv-SE"/>
              <a:t>Donationsoperationen</a:t>
            </a:r>
          </a:p>
        </p:txBody>
      </p:sp>
    </p:spTree>
    <p:extLst>
      <p:ext uri="{BB962C8B-B14F-4D97-AF65-F5344CB8AC3E}">
        <p14:creationId xmlns:p14="http://schemas.microsoft.com/office/powerpoint/2010/main" val="1071537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BD8672A-2598-CBD5-CC50-CA0C48EDD58A}"/>
              </a:ext>
            </a:extLst>
          </p:cNvPr>
          <p:cNvPicPr>
            <a:picLocks noChangeAspect="1"/>
          </p:cNvPicPr>
          <p:nvPr/>
        </p:nvPicPr>
        <p:blipFill>
          <a:blip r:embed="rId3"/>
          <a:stretch>
            <a:fillRect/>
          </a:stretch>
        </p:blipFill>
        <p:spPr>
          <a:xfrm>
            <a:off x="9466096" y="2661868"/>
            <a:ext cx="2353391" cy="3607246"/>
          </a:xfrm>
          <a:prstGeom prst="rect">
            <a:avLst/>
          </a:prstGeom>
          <a:ln w="76200">
            <a:solidFill>
              <a:schemeClr val="bg1"/>
            </a:solidFill>
          </a:ln>
        </p:spPr>
      </p:pic>
      <p:pic>
        <p:nvPicPr>
          <p:cNvPr id="3" name="Bildobjekt 2">
            <a:extLst>
              <a:ext uri="{FF2B5EF4-FFF2-40B4-BE49-F238E27FC236}">
                <a16:creationId xmlns:a16="http://schemas.microsoft.com/office/drawing/2014/main" id="{0F880025-63D6-C207-3809-11E66283A765}"/>
              </a:ext>
            </a:extLst>
          </p:cNvPr>
          <p:cNvPicPr>
            <a:picLocks noChangeAspect="1"/>
          </p:cNvPicPr>
          <p:nvPr/>
        </p:nvPicPr>
        <p:blipFill>
          <a:blip r:embed="rId4"/>
          <a:stretch>
            <a:fillRect/>
          </a:stretch>
        </p:blipFill>
        <p:spPr>
          <a:xfrm>
            <a:off x="6660483" y="2661868"/>
            <a:ext cx="2107442" cy="3607246"/>
          </a:xfrm>
          <a:prstGeom prst="rect">
            <a:avLst/>
          </a:prstGeom>
          <a:ln w="76200">
            <a:solidFill>
              <a:schemeClr val="bg1"/>
            </a:solidFill>
          </a:ln>
        </p:spPr>
      </p:pic>
      <p:pic>
        <p:nvPicPr>
          <p:cNvPr id="4" name="Platshållare för innehåll 3">
            <a:extLst>
              <a:ext uri="{FF2B5EF4-FFF2-40B4-BE49-F238E27FC236}">
                <a16:creationId xmlns:a16="http://schemas.microsoft.com/office/drawing/2014/main" id="{A639414F-F292-930E-DF57-F0E729AC8D49}"/>
              </a:ext>
            </a:extLst>
          </p:cNvPr>
          <p:cNvPicPr>
            <a:picLocks noChangeAspect="1"/>
          </p:cNvPicPr>
          <p:nvPr/>
        </p:nvPicPr>
        <p:blipFill rotWithShape="1">
          <a:blip r:embed="rId5">
            <a:extLst>
              <a:ext uri="{28A0092B-C50C-407E-A947-70E740481C1C}">
                <a14:useLocalDpi xmlns:a14="http://schemas.microsoft.com/office/drawing/2010/main" val="0"/>
              </a:ext>
            </a:extLst>
          </a:blip>
          <a:srcRect r="13012"/>
          <a:stretch/>
        </p:blipFill>
        <p:spPr>
          <a:xfrm>
            <a:off x="3588212" y="2661868"/>
            <a:ext cx="2353392" cy="3607247"/>
          </a:xfrm>
          <a:prstGeom prst="rect">
            <a:avLst/>
          </a:prstGeom>
          <a:ln w="76200">
            <a:solidFill>
              <a:schemeClr val="bg1"/>
            </a:solidFill>
          </a:ln>
        </p:spPr>
      </p:pic>
      <p:pic>
        <p:nvPicPr>
          <p:cNvPr id="5" name="Bildobjekt 4">
            <a:extLst>
              <a:ext uri="{FF2B5EF4-FFF2-40B4-BE49-F238E27FC236}">
                <a16:creationId xmlns:a16="http://schemas.microsoft.com/office/drawing/2014/main" id="{8E7A8863-69A5-BD69-7FD4-D8913DF9F163}"/>
              </a:ext>
            </a:extLst>
          </p:cNvPr>
          <p:cNvPicPr>
            <a:picLocks noChangeAspect="1"/>
          </p:cNvPicPr>
          <p:nvPr/>
        </p:nvPicPr>
        <p:blipFill>
          <a:blip r:embed="rId6"/>
          <a:stretch>
            <a:fillRect/>
          </a:stretch>
        </p:blipFill>
        <p:spPr>
          <a:xfrm>
            <a:off x="537983" y="2673150"/>
            <a:ext cx="2353391" cy="3607248"/>
          </a:xfrm>
          <a:prstGeom prst="rect">
            <a:avLst/>
          </a:prstGeom>
          <a:ln w="76200">
            <a:solidFill>
              <a:schemeClr val="bg1"/>
            </a:solidFill>
          </a:ln>
        </p:spPr>
      </p:pic>
      <p:sp>
        <p:nvSpPr>
          <p:cNvPr id="6" name="textruta 5">
            <a:extLst>
              <a:ext uri="{FF2B5EF4-FFF2-40B4-BE49-F238E27FC236}">
                <a16:creationId xmlns:a16="http://schemas.microsoft.com/office/drawing/2014/main" id="{66B433B3-2A9A-AC00-22C9-121AD4233A8A}"/>
              </a:ext>
            </a:extLst>
          </p:cNvPr>
          <p:cNvSpPr txBox="1"/>
          <p:nvPr/>
        </p:nvSpPr>
        <p:spPr>
          <a:xfrm>
            <a:off x="1805539" y="440827"/>
            <a:ext cx="8053905" cy="249299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4400" b="0" i="0" u="none" strike="noStrike" kern="1200" cap="none" spc="0" normalizeH="0" baseline="0" noProof="0" dirty="0">
                <a:ln>
                  <a:noFill/>
                </a:ln>
                <a:solidFill>
                  <a:schemeClr val="bg1"/>
                </a:solidFill>
                <a:effectLst/>
                <a:uLnTx/>
                <a:uFillTx/>
                <a:latin typeface="Calibri Light" panose="020F0302020204030204"/>
                <a:ea typeface="+mn-ea"/>
                <a:cs typeface="+mn-cs"/>
              </a:rPr>
              <a:t>Donationsoperationen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2000" b="1" i="0" u="none" strike="noStrike" kern="1200" cap="none" spc="0" normalizeH="0" baseline="0" noProof="0" dirty="0">
              <a:ln>
                <a:noFill/>
              </a:ln>
              <a:solidFill>
                <a:schemeClr val="bg1"/>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2400" b="0" i="0" u="none" strike="noStrike" kern="1200" cap="none" spc="0" normalizeH="0" baseline="0" noProof="0" dirty="0">
                <a:ln>
                  <a:noFill/>
                </a:ln>
                <a:solidFill>
                  <a:schemeClr val="bg1"/>
                </a:solidFill>
                <a:effectLst/>
                <a:uLnTx/>
                <a:uFillTx/>
                <a:latin typeface="Calibri" panose="020F0502020204030204"/>
                <a:ea typeface="+mn-ea"/>
                <a:cs typeface="+mn-cs"/>
              </a:rPr>
              <a:t>Transplantationsteamet åker till sjukhuset där donatorn vårdas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2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altLang="sv-SE" sz="44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724727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1E1B2DE-B7A5-F9E2-B573-39B03DDB7247}"/>
              </a:ext>
            </a:extLst>
          </p:cNvPr>
          <p:cNvSpPr>
            <a:spLocks noGrp="1"/>
          </p:cNvSpPr>
          <p:nvPr>
            <p:ph type="body" sz="quarter" idx="10"/>
          </p:nvPr>
        </p:nvSpPr>
        <p:spPr>
          <a:xfrm>
            <a:off x="1132103" y="1517385"/>
            <a:ext cx="2864128" cy="2878138"/>
          </a:xfrm>
        </p:spPr>
        <p:txBody>
          <a:bodyPr/>
          <a:lstStyle/>
          <a:p>
            <a:r>
              <a:rPr lang="sv-SE" sz="4000" dirty="0"/>
              <a:t>Efter operationen</a:t>
            </a:r>
          </a:p>
        </p:txBody>
      </p:sp>
      <p:sp>
        <p:nvSpPr>
          <p:cNvPr id="3" name="Platshållare för text 2">
            <a:extLst>
              <a:ext uri="{FF2B5EF4-FFF2-40B4-BE49-F238E27FC236}">
                <a16:creationId xmlns:a16="http://schemas.microsoft.com/office/drawing/2014/main" id="{D0B9692C-C801-12EE-671C-207F9DA52196}"/>
              </a:ext>
            </a:extLst>
          </p:cNvPr>
          <p:cNvSpPr>
            <a:spLocks noGrp="1"/>
          </p:cNvSpPr>
          <p:nvPr>
            <p:ph type="body" sz="quarter" idx="11"/>
          </p:nvPr>
        </p:nvSpPr>
        <p:spPr>
          <a:xfrm>
            <a:off x="4638675" y="2024063"/>
            <a:ext cx="6260553" cy="2870200"/>
          </a:xfrm>
        </p:spPr>
        <p:txBody>
          <a:bodyPr/>
          <a:lstStyle/>
          <a:p>
            <a:r>
              <a:rPr lang="sv-SE" dirty="0"/>
              <a:t>De närstående erbjuds att ta ett sista avsked efter donationsoperationen.</a:t>
            </a:r>
          </a:p>
          <a:p>
            <a:r>
              <a:rPr lang="sv-SE" dirty="0"/>
              <a:t>Avskedet hålls som regel på intensivvårdsavdelningen, där personalen tar emot de närstående för ett sista farväl. </a:t>
            </a:r>
          </a:p>
        </p:txBody>
      </p:sp>
      <p:pic>
        <p:nvPicPr>
          <p:cNvPr id="5" name="Bild 4" descr="Stearinljus med hel fyllning">
            <a:extLst>
              <a:ext uri="{FF2B5EF4-FFF2-40B4-BE49-F238E27FC236}">
                <a16:creationId xmlns:a16="http://schemas.microsoft.com/office/drawing/2014/main" id="{3E5F82AB-D66C-68FE-7A85-9FB641988B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79836" y="3488176"/>
            <a:ext cx="1406087" cy="1406087"/>
          </a:xfrm>
          <a:prstGeom prst="rect">
            <a:avLst/>
          </a:prstGeom>
        </p:spPr>
      </p:pic>
    </p:spTree>
    <p:extLst>
      <p:ext uri="{BB962C8B-B14F-4D97-AF65-F5344CB8AC3E}">
        <p14:creationId xmlns:p14="http://schemas.microsoft.com/office/powerpoint/2010/main" val="3453029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1E1B2DE-B7A5-F9E2-B573-39B03DDB7247}"/>
              </a:ext>
            </a:extLst>
          </p:cNvPr>
          <p:cNvSpPr>
            <a:spLocks noGrp="1"/>
          </p:cNvSpPr>
          <p:nvPr>
            <p:ph type="body" sz="quarter" idx="10"/>
          </p:nvPr>
        </p:nvSpPr>
        <p:spPr>
          <a:xfrm>
            <a:off x="1132103" y="1517385"/>
            <a:ext cx="2864128" cy="2878138"/>
          </a:xfrm>
        </p:spPr>
        <p:txBody>
          <a:bodyPr/>
          <a:lstStyle/>
          <a:p>
            <a:r>
              <a:rPr lang="sv-SE" sz="4000" dirty="0"/>
              <a:t>Upp-</a:t>
            </a:r>
            <a:br>
              <a:rPr lang="sv-SE" sz="4000" dirty="0"/>
            </a:br>
            <a:r>
              <a:rPr lang="sv-SE" sz="4000" dirty="0"/>
              <a:t>följning</a:t>
            </a:r>
          </a:p>
        </p:txBody>
      </p:sp>
      <p:sp>
        <p:nvSpPr>
          <p:cNvPr id="3" name="Platshållare för text 2">
            <a:extLst>
              <a:ext uri="{FF2B5EF4-FFF2-40B4-BE49-F238E27FC236}">
                <a16:creationId xmlns:a16="http://schemas.microsoft.com/office/drawing/2014/main" id="{D0B9692C-C801-12EE-671C-207F9DA52196}"/>
              </a:ext>
            </a:extLst>
          </p:cNvPr>
          <p:cNvSpPr>
            <a:spLocks noGrp="1"/>
          </p:cNvSpPr>
          <p:nvPr>
            <p:ph type="body" sz="quarter" idx="11"/>
          </p:nvPr>
        </p:nvSpPr>
        <p:spPr>
          <a:xfrm>
            <a:off x="4638675" y="2024063"/>
            <a:ext cx="6260553" cy="2870200"/>
          </a:xfrm>
        </p:spPr>
        <p:txBody>
          <a:bodyPr/>
          <a:lstStyle/>
          <a:p>
            <a:r>
              <a:rPr lang="sv-SE" dirty="0"/>
              <a:t>En tid efter donationen får de närstående som önskar, ett brev med anonymiserad information om vilka organ som kunde tillvaratas och hur det gått för mottagarna. </a:t>
            </a:r>
          </a:p>
          <a:p>
            <a:r>
              <a:rPr lang="sv-SE" dirty="0"/>
              <a:t>De närstående följs sedan upp via telefon eller återbesök på sjukhuset</a:t>
            </a:r>
          </a:p>
        </p:txBody>
      </p:sp>
      <p:pic>
        <p:nvPicPr>
          <p:cNvPr id="5" name="Bild 4" descr="Gåspenna med hel fyllning">
            <a:extLst>
              <a:ext uri="{FF2B5EF4-FFF2-40B4-BE49-F238E27FC236}">
                <a16:creationId xmlns:a16="http://schemas.microsoft.com/office/drawing/2014/main" id="{3E5F82AB-D66C-68FE-7A85-9FB641988B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879836" y="3488176"/>
            <a:ext cx="1406087" cy="1406087"/>
          </a:xfrm>
          <a:prstGeom prst="rect">
            <a:avLst/>
          </a:prstGeom>
        </p:spPr>
      </p:pic>
    </p:spTree>
    <p:extLst>
      <p:ext uri="{BB962C8B-B14F-4D97-AF65-F5344CB8AC3E}">
        <p14:creationId xmlns:p14="http://schemas.microsoft.com/office/powerpoint/2010/main" val="1483898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F80096E-206E-5086-91A6-7BFE0D30CD07}"/>
              </a:ext>
            </a:extLst>
          </p:cNvPr>
          <p:cNvSpPr>
            <a:spLocks noGrp="1"/>
          </p:cNvSpPr>
          <p:nvPr>
            <p:ph type="body" sz="quarter" idx="11"/>
          </p:nvPr>
        </p:nvSpPr>
        <p:spPr/>
        <p:txBody>
          <a:bodyPr/>
          <a:lstStyle/>
          <a:p>
            <a:r>
              <a:rPr lang="sv-SE" dirty="0"/>
              <a:t>Många närstående framhåller en tacksamhet och stolthet över att andra människor kunde bli hjälpta, efter en nära familjemedlems tragiska bortgång. </a:t>
            </a:r>
          </a:p>
        </p:txBody>
      </p:sp>
      <p:pic>
        <p:nvPicPr>
          <p:cNvPr id="5" name="Bild 4" descr="Planta med hel fyllning">
            <a:extLst>
              <a:ext uri="{FF2B5EF4-FFF2-40B4-BE49-F238E27FC236}">
                <a16:creationId xmlns:a16="http://schemas.microsoft.com/office/drawing/2014/main" id="{88AC7038-9F98-00DA-7A80-906EE6F592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50276" y="2310962"/>
            <a:ext cx="2236076" cy="2236076"/>
          </a:xfrm>
          <a:prstGeom prst="rect">
            <a:avLst/>
          </a:prstGeom>
        </p:spPr>
      </p:pic>
    </p:spTree>
    <p:extLst>
      <p:ext uri="{BB962C8B-B14F-4D97-AF65-F5344CB8AC3E}">
        <p14:creationId xmlns:p14="http://schemas.microsoft.com/office/powerpoint/2010/main" val="268256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C988518-7921-40B2-80A2-2394B4018F1D}"/>
              </a:ext>
            </a:extLst>
          </p:cNvPr>
          <p:cNvSpPr>
            <a:spLocks noGrp="1"/>
          </p:cNvSpPr>
          <p:nvPr>
            <p:ph type="body" sz="quarter" idx="10"/>
          </p:nvPr>
        </p:nvSpPr>
        <p:spPr>
          <a:xfrm>
            <a:off x="4611512" y="2372740"/>
            <a:ext cx="5576711" cy="914400"/>
          </a:xfrm>
        </p:spPr>
        <p:txBody>
          <a:bodyPr/>
          <a:lstStyle/>
          <a:p>
            <a:r>
              <a:rPr lang="sv-SE"/>
              <a:t>Vävnadsdonation</a:t>
            </a:r>
          </a:p>
        </p:txBody>
      </p:sp>
    </p:spTree>
    <p:extLst>
      <p:ext uri="{BB962C8B-B14F-4D97-AF65-F5344CB8AC3E}">
        <p14:creationId xmlns:p14="http://schemas.microsoft.com/office/powerpoint/2010/main" val="4024687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type="body" sz="quarter" idx="10"/>
          </p:nvPr>
        </p:nvSpPr>
        <p:spPr>
          <a:xfrm>
            <a:off x="310341" y="1124103"/>
            <a:ext cx="3814354" cy="4756934"/>
          </a:xfrm>
        </p:spPr>
        <p:txBody>
          <a:bodyPr lIns="91440" tIns="45720" rIns="91440" bIns="45720" anchor="ctr"/>
          <a:lstStyle/>
          <a:p>
            <a:r>
              <a:rPr lang="sv-SE" sz="3600" dirty="0">
                <a:cs typeface="Calibri Light"/>
              </a:rPr>
              <a:t>Vem kan bli </a:t>
            </a:r>
            <a:br>
              <a:rPr lang="sv-SE" sz="3600" dirty="0">
                <a:cs typeface="Calibri Light"/>
              </a:rPr>
            </a:br>
            <a:r>
              <a:rPr lang="sv-SE" sz="3600" dirty="0">
                <a:cs typeface="Calibri Light"/>
              </a:rPr>
              <a:t>vävnads-</a:t>
            </a:r>
            <a:br>
              <a:rPr lang="sv-SE" sz="3600" dirty="0">
                <a:cs typeface="Calibri Light"/>
              </a:rPr>
            </a:br>
            <a:r>
              <a:rPr lang="sv-SE" sz="3600" dirty="0">
                <a:cs typeface="Calibri Light"/>
              </a:rPr>
              <a:t>donator</a:t>
            </a:r>
          </a:p>
          <a:p>
            <a:r>
              <a:rPr lang="sv-SE" sz="9600" b="1" dirty="0">
                <a:solidFill>
                  <a:schemeClr val="accent4"/>
                </a:solidFill>
                <a:cs typeface="Calibri Light"/>
              </a:rPr>
              <a:t>?</a:t>
            </a:r>
            <a:endParaRPr lang="sv-SE" sz="3600" b="1" dirty="0">
              <a:solidFill>
                <a:schemeClr val="accent4"/>
              </a:solidFill>
              <a:cs typeface="Calibri Light"/>
            </a:endParaRPr>
          </a:p>
        </p:txBody>
      </p:sp>
      <p:sp>
        <p:nvSpPr>
          <p:cNvPr id="3" name="Platshållare för text 2">
            <a:extLst>
              <a:ext uri="{FF2B5EF4-FFF2-40B4-BE49-F238E27FC236}">
                <a16:creationId xmlns:a16="http://schemas.microsoft.com/office/drawing/2014/main" id="{595EE2D3-1FDD-40BC-9BFA-F9C330721DC6}"/>
              </a:ext>
            </a:extLst>
          </p:cNvPr>
          <p:cNvSpPr>
            <a:spLocks noGrp="1"/>
          </p:cNvSpPr>
          <p:nvPr>
            <p:ph type="body" sz="quarter" idx="11"/>
          </p:nvPr>
        </p:nvSpPr>
        <p:spPr>
          <a:xfrm>
            <a:off x="4579679" y="690937"/>
            <a:ext cx="6975256" cy="5476126"/>
          </a:xfrm>
        </p:spPr>
        <p:txBody>
          <a:bodyPr lIns="91440" tIns="45720" rIns="91440" bIns="45720" anchor="ctr"/>
          <a:lstStyle/>
          <a:p>
            <a:r>
              <a:rPr lang="sv-SE" sz="2200" dirty="0">
                <a:cs typeface="Calibri"/>
              </a:rPr>
              <a:t>De flest avlidna kan donera vävnad då vävnaderna ej behöver vara syresatta vid tillvaratagandet.</a:t>
            </a:r>
          </a:p>
          <a:p>
            <a:r>
              <a:rPr lang="sv-SE" sz="2200" dirty="0">
                <a:cs typeface="Calibri"/>
              </a:rPr>
              <a:t>Förutsättningen är att det finns ett samtycke till att donera vävnader. </a:t>
            </a:r>
          </a:p>
          <a:p>
            <a:r>
              <a:rPr lang="sv-SE" sz="2200" dirty="0">
                <a:cs typeface="Calibri"/>
              </a:rPr>
              <a:t>Det är samma regelverk som styr oavsett om det gäller samtycke till organ och/eller vävnadsdonation. </a:t>
            </a:r>
          </a:p>
          <a:p>
            <a:r>
              <a:rPr lang="sv-SE" sz="2200" dirty="0">
                <a:cs typeface="Calibri"/>
              </a:rPr>
              <a:t>Vävnadskoordinatorerna utgår från kontraindikationer fastställda av Vävnadsinrättningarna när de bedömer vem som kan donera.</a:t>
            </a:r>
          </a:p>
        </p:txBody>
      </p:sp>
    </p:spTree>
    <p:extLst>
      <p:ext uri="{BB962C8B-B14F-4D97-AF65-F5344CB8AC3E}">
        <p14:creationId xmlns:p14="http://schemas.microsoft.com/office/powerpoint/2010/main" val="4054468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BA107B-86E8-9005-BCAA-1184A2037788}"/>
              </a:ext>
            </a:extLst>
          </p:cNvPr>
          <p:cNvSpPr>
            <a:spLocks noGrp="1"/>
          </p:cNvSpPr>
          <p:nvPr>
            <p:ph type="title"/>
          </p:nvPr>
        </p:nvSpPr>
        <p:spPr>
          <a:xfrm>
            <a:off x="1138413" y="589487"/>
            <a:ext cx="10515600" cy="258763"/>
          </a:xfrm>
        </p:spPr>
        <p:txBody>
          <a:bodyPr>
            <a:normAutofit fontScale="90000"/>
          </a:bodyPr>
          <a:lstStyle/>
          <a:p>
            <a:r>
              <a:rPr lang="sv-SE"/>
              <a:t>	                   </a:t>
            </a:r>
            <a:r>
              <a:rPr lang="sv-SE" sz="4400"/>
              <a:t>Vävnader som kan doneras</a:t>
            </a:r>
          </a:p>
        </p:txBody>
      </p:sp>
      <p:sp>
        <p:nvSpPr>
          <p:cNvPr id="3" name="Platshållare för innehåll 2">
            <a:extLst>
              <a:ext uri="{FF2B5EF4-FFF2-40B4-BE49-F238E27FC236}">
                <a16:creationId xmlns:a16="http://schemas.microsoft.com/office/drawing/2014/main" id="{2DFDDC99-5F5C-903B-7BB4-670D204BF991}"/>
              </a:ext>
            </a:extLst>
          </p:cNvPr>
          <p:cNvSpPr>
            <a:spLocks noGrp="1"/>
          </p:cNvSpPr>
          <p:nvPr>
            <p:ph idx="1"/>
          </p:nvPr>
        </p:nvSpPr>
        <p:spPr>
          <a:xfrm>
            <a:off x="1160908" y="1242493"/>
            <a:ext cx="10515600" cy="4326404"/>
          </a:xfrm>
        </p:spPr>
        <p:txBody>
          <a:bodyPr lIns="91440" tIns="45720" rIns="91440" bIns="45720" anchor="t"/>
          <a:lstStyle/>
          <a:p>
            <a:endParaRPr lang="sv-SE" sz="1800" i="1">
              <a:latin typeface="Lucida Calligraphy"/>
              <a:ea typeface="+mn-lt"/>
              <a:cs typeface="+mn-lt"/>
            </a:endParaRPr>
          </a:p>
          <a:p>
            <a:endParaRPr lang="sv-SE" sz="1800" i="1">
              <a:latin typeface="Lucida Calligraphy"/>
            </a:endParaRPr>
          </a:p>
        </p:txBody>
      </p:sp>
      <p:sp>
        <p:nvSpPr>
          <p:cNvPr id="9" name="Ellips 8">
            <a:extLst>
              <a:ext uri="{FF2B5EF4-FFF2-40B4-BE49-F238E27FC236}">
                <a16:creationId xmlns:a16="http://schemas.microsoft.com/office/drawing/2014/main" id="{D9DDC279-7F4D-6C7F-C9DF-BAAF9D7F6706}"/>
              </a:ext>
            </a:extLst>
          </p:cNvPr>
          <p:cNvSpPr/>
          <p:nvPr/>
        </p:nvSpPr>
        <p:spPr>
          <a:xfrm>
            <a:off x="8223559" y="1812026"/>
            <a:ext cx="1963784" cy="19177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DD8425B1-097F-48F7-AD46-56FB30A1B766}"/>
              </a:ext>
            </a:extLst>
          </p:cNvPr>
          <p:cNvSpPr/>
          <p:nvPr/>
        </p:nvSpPr>
        <p:spPr>
          <a:xfrm>
            <a:off x="8223559" y="4381330"/>
            <a:ext cx="1963784" cy="19177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F1B70F47-321D-3CD5-F993-B0668B6BD9CE}"/>
              </a:ext>
            </a:extLst>
          </p:cNvPr>
          <p:cNvSpPr/>
          <p:nvPr/>
        </p:nvSpPr>
        <p:spPr>
          <a:xfrm>
            <a:off x="4764079" y="1812025"/>
            <a:ext cx="1963784" cy="19177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D35E7260-3D6C-DF4F-A3B8-720CFBC8AD6A}"/>
              </a:ext>
            </a:extLst>
          </p:cNvPr>
          <p:cNvSpPr/>
          <p:nvPr/>
        </p:nvSpPr>
        <p:spPr>
          <a:xfrm>
            <a:off x="4764079" y="4381329"/>
            <a:ext cx="1963784" cy="1917761"/>
          </a:xfrm>
          <a:prstGeom prst="ellipse">
            <a:avLst/>
          </a:prstGeom>
          <a:solidFill>
            <a:schemeClr val="bg1"/>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615AFA56-086A-FADF-4D97-E42489BF6803}"/>
              </a:ext>
            </a:extLst>
          </p:cNvPr>
          <p:cNvSpPr/>
          <p:nvPr/>
        </p:nvSpPr>
        <p:spPr>
          <a:xfrm>
            <a:off x="1342957" y="4433781"/>
            <a:ext cx="1963784" cy="19177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16FC3BFD-E40F-EE7D-5D32-A45DC72BA4FE}"/>
              </a:ext>
            </a:extLst>
          </p:cNvPr>
          <p:cNvSpPr/>
          <p:nvPr/>
        </p:nvSpPr>
        <p:spPr>
          <a:xfrm>
            <a:off x="1304599" y="1812025"/>
            <a:ext cx="1963784" cy="19177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 15" descr="Ögon kontur">
            <a:extLst>
              <a:ext uri="{FF2B5EF4-FFF2-40B4-BE49-F238E27FC236}">
                <a16:creationId xmlns:a16="http://schemas.microsoft.com/office/drawing/2014/main" id="{B89CF256-1BB3-5757-264A-CF088FF642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9500" y="2181459"/>
            <a:ext cx="1069640" cy="1069640"/>
          </a:xfrm>
          <a:prstGeom prst="rect">
            <a:avLst/>
          </a:prstGeom>
        </p:spPr>
      </p:pic>
      <p:sp>
        <p:nvSpPr>
          <p:cNvPr id="17" name="Rektangel 16">
            <a:extLst>
              <a:ext uri="{FF2B5EF4-FFF2-40B4-BE49-F238E27FC236}">
                <a16:creationId xmlns:a16="http://schemas.microsoft.com/office/drawing/2014/main" id="{9933BB8F-B57F-9737-84B6-E7D27196FD43}"/>
              </a:ext>
            </a:extLst>
          </p:cNvPr>
          <p:cNvSpPr/>
          <p:nvPr/>
        </p:nvSpPr>
        <p:spPr>
          <a:xfrm rot="8315639" flipV="1">
            <a:off x="452159" y="1553722"/>
            <a:ext cx="1615440" cy="708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Hornhinnor</a:t>
            </a:r>
          </a:p>
        </p:txBody>
      </p:sp>
      <p:sp>
        <p:nvSpPr>
          <p:cNvPr id="18" name="Rektangel 17">
            <a:extLst>
              <a:ext uri="{FF2B5EF4-FFF2-40B4-BE49-F238E27FC236}">
                <a16:creationId xmlns:a16="http://schemas.microsoft.com/office/drawing/2014/main" id="{97E4FAF2-F51C-F902-481A-E661F0717F1F}"/>
              </a:ext>
            </a:extLst>
          </p:cNvPr>
          <p:cNvSpPr/>
          <p:nvPr/>
        </p:nvSpPr>
        <p:spPr>
          <a:xfrm rot="8315639" flipV="1">
            <a:off x="503596" y="4287777"/>
            <a:ext cx="1615440" cy="425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Hud</a:t>
            </a:r>
          </a:p>
        </p:txBody>
      </p:sp>
      <p:sp>
        <p:nvSpPr>
          <p:cNvPr id="19" name="Rektangel 18">
            <a:extLst>
              <a:ext uri="{FF2B5EF4-FFF2-40B4-BE49-F238E27FC236}">
                <a16:creationId xmlns:a16="http://schemas.microsoft.com/office/drawing/2014/main" id="{5A02B0C9-84E1-F889-8D0B-7F2F33398AED}"/>
              </a:ext>
            </a:extLst>
          </p:cNvPr>
          <p:cNvSpPr/>
          <p:nvPr/>
        </p:nvSpPr>
        <p:spPr>
          <a:xfrm rot="8315639" flipV="1">
            <a:off x="3863092" y="1641321"/>
            <a:ext cx="1615440" cy="708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Kardiovaskulär</a:t>
            </a:r>
          </a:p>
          <a:p>
            <a:pPr algn="ctr"/>
            <a:r>
              <a:rPr lang="sv-SE"/>
              <a:t>Vävnad</a:t>
            </a:r>
          </a:p>
          <a:p>
            <a:pPr algn="ctr"/>
            <a:endParaRPr lang="sv-SE"/>
          </a:p>
        </p:txBody>
      </p:sp>
      <p:sp>
        <p:nvSpPr>
          <p:cNvPr id="20" name="Rektangel 19">
            <a:extLst>
              <a:ext uri="{FF2B5EF4-FFF2-40B4-BE49-F238E27FC236}">
                <a16:creationId xmlns:a16="http://schemas.microsoft.com/office/drawing/2014/main" id="{1AFD75CF-E517-45D6-38DC-65AFAD0A9049}"/>
              </a:ext>
            </a:extLst>
          </p:cNvPr>
          <p:cNvSpPr/>
          <p:nvPr/>
        </p:nvSpPr>
        <p:spPr>
          <a:xfrm rot="8315639" flipV="1">
            <a:off x="7315825" y="1536505"/>
            <a:ext cx="1615440" cy="708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Temporalben</a:t>
            </a:r>
          </a:p>
        </p:txBody>
      </p:sp>
      <p:sp>
        <p:nvSpPr>
          <p:cNvPr id="21" name="Rektangel 20">
            <a:extLst>
              <a:ext uri="{FF2B5EF4-FFF2-40B4-BE49-F238E27FC236}">
                <a16:creationId xmlns:a16="http://schemas.microsoft.com/office/drawing/2014/main" id="{B64C04A4-2843-488B-A1ED-3B32F470C13A}"/>
              </a:ext>
            </a:extLst>
          </p:cNvPr>
          <p:cNvSpPr/>
          <p:nvPr/>
        </p:nvSpPr>
        <p:spPr>
          <a:xfrm rot="8315639" flipV="1">
            <a:off x="3773563" y="4223536"/>
            <a:ext cx="1615440" cy="708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Ben &amp; Senor</a:t>
            </a:r>
          </a:p>
        </p:txBody>
      </p:sp>
      <p:sp>
        <p:nvSpPr>
          <p:cNvPr id="22" name="Rektangel 21">
            <a:extLst>
              <a:ext uri="{FF2B5EF4-FFF2-40B4-BE49-F238E27FC236}">
                <a16:creationId xmlns:a16="http://schemas.microsoft.com/office/drawing/2014/main" id="{BF62D480-869B-6E8E-9D2C-E681CEF9AFD6}"/>
              </a:ext>
            </a:extLst>
          </p:cNvPr>
          <p:cNvSpPr/>
          <p:nvPr/>
        </p:nvSpPr>
        <p:spPr>
          <a:xfrm rot="8315639" flipV="1">
            <a:off x="7311654" y="4237733"/>
            <a:ext cx="1604809" cy="566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Hörselben</a:t>
            </a:r>
          </a:p>
        </p:txBody>
      </p:sp>
      <p:pic>
        <p:nvPicPr>
          <p:cNvPr id="24" name="Bild 23" descr="Hjärtorgan med hel fyllning">
            <a:extLst>
              <a:ext uri="{FF2B5EF4-FFF2-40B4-BE49-F238E27FC236}">
                <a16:creationId xmlns:a16="http://schemas.microsoft.com/office/drawing/2014/main" id="{DF25B659-EE21-F1E9-7AF9-62611B1EF9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1979" y="2314334"/>
            <a:ext cx="914400" cy="914400"/>
          </a:xfrm>
          <a:prstGeom prst="rect">
            <a:avLst/>
          </a:prstGeom>
        </p:spPr>
      </p:pic>
      <p:pic>
        <p:nvPicPr>
          <p:cNvPr id="26" name="Bild 25" descr="Ben med hel fyllning">
            <a:extLst>
              <a:ext uri="{FF2B5EF4-FFF2-40B4-BE49-F238E27FC236}">
                <a16:creationId xmlns:a16="http://schemas.microsoft.com/office/drawing/2014/main" id="{C37CE9D0-AA5E-BD67-FF84-C8FFEE63F5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7498" y="4863715"/>
            <a:ext cx="914400" cy="914400"/>
          </a:xfrm>
          <a:prstGeom prst="rect">
            <a:avLst/>
          </a:prstGeom>
        </p:spPr>
      </p:pic>
      <p:pic>
        <p:nvPicPr>
          <p:cNvPr id="28" name="Bild 27" descr="Öra med hel fyllning">
            <a:extLst>
              <a:ext uri="{FF2B5EF4-FFF2-40B4-BE49-F238E27FC236}">
                <a16:creationId xmlns:a16="http://schemas.microsoft.com/office/drawing/2014/main" id="{FE708A91-AACB-3453-042F-44417CB07C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05934" y="4863715"/>
            <a:ext cx="914400" cy="914400"/>
          </a:xfrm>
          <a:prstGeom prst="rect">
            <a:avLst/>
          </a:prstGeom>
        </p:spPr>
      </p:pic>
      <p:pic>
        <p:nvPicPr>
          <p:cNvPr id="5" name="Bildobjekt 4" descr="En bild som visar skiss, rita, illustration, design&#10;&#10;Automatiskt genererad beskrivning">
            <a:extLst>
              <a:ext uri="{FF2B5EF4-FFF2-40B4-BE49-F238E27FC236}">
                <a16:creationId xmlns:a16="http://schemas.microsoft.com/office/drawing/2014/main" id="{F3FD6ED7-FB14-F83C-A867-D8DB35D69947}"/>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0"/>
                    </a14:imgEffect>
                  </a14:imgLayer>
                </a14:imgProps>
              </a:ext>
            </a:extLst>
          </a:blip>
          <a:stretch>
            <a:fillRect/>
          </a:stretch>
        </p:blipFill>
        <p:spPr>
          <a:xfrm>
            <a:off x="1716105" y="4632449"/>
            <a:ext cx="1213556" cy="1525412"/>
          </a:xfrm>
          <a:prstGeom prst="rect">
            <a:avLst/>
          </a:prstGeom>
        </p:spPr>
      </p:pic>
      <p:pic>
        <p:nvPicPr>
          <p:cNvPr id="6" name="Bildobjekt 5" descr="En bild som visar skalle, ben&#10;&#10;Automatiskt genererad beskrivning">
            <a:extLst>
              <a:ext uri="{FF2B5EF4-FFF2-40B4-BE49-F238E27FC236}">
                <a16:creationId xmlns:a16="http://schemas.microsoft.com/office/drawing/2014/main" id="{B6861A3B-E1E3-BBA4-CD43-EB191F36C3C1}"/>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Lst>
          </a:blip>
          <a:stretch>
            <a:fillRect/>
          </a:stretch>
        </p:blipFill>
        <p:spPr>
          <a:xfrm>
            <a:off x="8522149" y="2075966"/>
            <a:ext cx="1360312" cy="1388534"/>
          </a:xfrm>
          <a:prstGeom prst="rect">
            <a:avLst/>
          </a:prstGeom>
        </p:spPr>
      </p:pic>
    </p:spTree>
    <p:extLst>
      <p:ext uri="{BB962C8B-B14F-4D97-AF65-F5344CB8AC3E}">
        <p14:creationId xmlns:p14="http://schemas.microsoft.com/office/powerpoint/2010/main" val="64923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type="body" sz="quarter" idx="10"/>
          </p:nvPr>
        </p:nvSpPr>
        <p:spPr>
          <a:xfrm>
            <a:off x="365759" y="2024063"/>
            <a:ext cx="3853543" cy="2882095"/>
          </a:xfrm>
        </p:spPr>
        <p:txBody>
          <a:bodyPr lIns="91440" tIns="45720" rIns="91440" bIns="45720" anchor="ctr"/>
          <a:lstStyle/>
          <a:p>
            <a:r>
              <a:rPr lang="sv-SE" sz="3600" dirty="0">
                <a:cs typeface="Calibri Light"/>
              </a:rPr>
              <a:t>Hornhinne-</a:t>
            </a:r>
            <a:br>
              <a:rPr lang="sv-SE" sz="3600" dirty="0">
                <a:cs typeface="Calibri Light"/>
              </a:rPr>
            </a:br>
            <a:r>
              <a:rPr lang="sv-SE" sz="3600" dirty="0">
                <a:cs typeface="Calibri Light"/>
              </a:rPr>
              <a:t>donation</a:t>
            </a:r>
          </a:p>
        </p:txBody>
      </p:sp>
      <p:sp>
        <p:nvSpPr>
          <p:cNvPr id="3" name="Platshållare för text 2">
            <a:extLst>
              <a:ext uri="{FF2B5EF4-FFF2-40B4-BE49-F238E27FC236}">
                <a16:creationId xmlns:a16="http://schemas.microsoft.com/office/drawing/2014/main" id="{595EE2D3-1FDD-40BC-9BFA-F9C330721DC6}"/>
              </a:ext>
            </a:extLst>
          </p:cNvPr>
          <p:cNvSpPr>
            <a:spLocks noGrp="1"/>
          </p:cNvSpPr>
          <p:nvPr>
            <p:ph type="body" sz="quarter" idx="11"/>
          </p:nvPr>
        </p:nvSpPr>
        <p:spPr>
          <a:xfrm>
            <a:off x="4715691" y="2024063"/>
            <a:ext cx="5672909" cy="3266394"/>
          </a:xfrm>
        </p:spPr>
        <p:txBody>
          <a:bodyPr lIns="91440" tIns="45720" rIns="91440" bIns="45720" anchor="ctr"/>
          <a:lstStyle/>
          <a:p>
            <a:r>
              <a:rPr lang="sv-SE" dirty="0">
                <a:cs typeface="Calibri"/>
              </a:rPr>
              <a:t>Den vanligaste vävnaden</a:t>
            </a:r>
          </a:p>
          <a:p>
            <a:pPr marL="285750" indent="-285750">
              <a:buFont typeface="Arial" panose="020B0604020202020204" pitchFamily="34" charset="0"/>
              <a:buChar char="•"/>
            </a:pPr>
            <a:r>
              <a:rPr lang="sv-SE" dirty="0">
                <a:cs typeface="Calibri"/>
              </a:rPr>
              <a:t>Anledningar till att ögonvävnad behövs: </a:t>
            </a:r>
            <a:r>
              <a:rPr lang="sv-SE" dirty="0" err="1"/>
              <a:t>Keratokonus</a:t>
            </a:r>
            <a:r>
              <a:rPr lang="sv-SE" dirty="0"/>
              <a:t>, hornhinnedystrofier, </a:t>
            </a:r>
            <a:r>
              <a:rPr lang="sv-SE" dirty="0" err="1"/>
              <a:t>bullös</a:t>
            </a:r>
            <a:r>
              <a:rPr lang="sv-SE" dirty="0"/>
              <a:t> </a:t>
            </a:r>
            <a:r>
              <a:rPr lang="sv-SE" dirty="0" err="1"/>
              <a:t>kerotopati</a:t>
            </a:r>
            <a:r>
              <a:rPr lang="sv-SE" dirty="0"/>
              <a:t>, ärr </a:t>
            </a:r>
            <a:r>
              <a:rPr lang="sv-SE" dirty="0" err="1"/>
              <a:t>pga</a:t>
            </a:r>
            <a:r>
              <a:rPr lang="sv-SE" dirty="0"/>
              <a:t> infektion eller trauma</a:t>
            </a:r>
            <a:endParaRPr lang="sv-SE" sz="2800" dirty="0">
              <a:cs typeface="Calibri"/>
            </a:endParaRPr>
          </a:p>
        </p:txBody>
      </p:sp>
    </p:spTree>
    <p:extLst>
      <p:ext uri="{BB962C8B-B14F-4D97-AF65-F5344CB8AC3E}">
        <p14:creationId xmlns:p14="http://schemas.microsoft.com/office/powerpoint/2010/main" val="190441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4A7E0EA-D23D-2F21-F1D4-C6E9BAFD6295}"/>
              </a:ext>
            </a:extLst>
          </p:cNvPr>
          <p:cNvSpPr>
            <a:spLocks noGrp="1"/>
          </p:cNvSpPr>
          <p:nvPr>
            <p:ph type="body" sz="quarter" idx="10"/>
          </p:nvPr>
        </p:nvSpPr>
        <p:spPr/>
        <p:txBody>
          <a:bodyPr/>
          <a:lstStyle/>
          <a:p>
            <a:r>
              <a:rPr lang="sv-SE" sz="3600" dirty="0"/>
              <a:t>Skyldigheter för hälso- och sjukvården</a:t>
            </a:r>
            <a:endParaRPr lang="sv-SE" sz="4000" dirty="0"/>
          </a:p>
        </p:txBody>
      </p:sp>
      <p:pic>
        <p:nvPicPr>
          <p:cNvPr id="4" name="Bild 4" descr="Sjukhus kontur">
            <a:extLst>
              <a:ext uri="{FF2B5EF4-FFF2-40B4-BE49-F238E27FC236}">
                <a16:creationId xmlns:a16="http://schemas.microsoft.com/office/drawing/2014/main" id="{3A18299D-12B1-4E26-86AA-6D283DE426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5925" y="1155979"/>
            <a:ext cx="3118071" cy="2511146"/>
          </a:xfrm>
          <a:prstGeom prst="rect">
            <a:avLst/>
          </a:prstGeom>
        </p:spPr>
      </p:pic>
      <p:pic>
        <p:nvPicPr>
          <p:cNvPr id="5" name="Bild 5" descr="Inlagd patient med hel fyllning">
            <a:extLst>
              <a:ext uri="{FF2B5EF4-FFF2-40B4-BE49-F238E27FC236}">
                <a16:creationId xmlns:a16="http://schemas.microsoft.com/office/drawing/2014/main" id="{D332BC51-2E48-DBAC-5434-59A14D277A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4513" y="3096030"/>
            <a:ext cx="2451768" cy="2037346"/>
          </a:xfrm>
          <a:prstGeom prst="rect">
            <a:avLst/>
          </a:prstGeom>
        </p:spPr>
      </p:pic>
    </p:spTree>
    <p:extLst>
      <p:ext uri="{BB962C8B-B14F-4D97-AF65-F5344CB8AC3E}">
        <p14:creationId xmlns:p14="http://schemas.microsoft.com/office/powerpoint/2010/main" val="3563967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type="body" sz="quarter" idx="10"/>
          </p:nvPr>
        </p:nvSpPr>
        <p:spPr>
          <a:xfrm>
            <a:off x="744583" y="1562561"/>
            <a:ext cx="3448594" cy="3731180"/>
          </a:xfrm>
        </p:spPr>
        <p:txBody>
          <a:bodyPr lIns="91440" tIns="45720" rIns="91440" bIns="45720" anchor="ctr"/>
          <a:lstStyle/>
          <a:p>
            <a:r>
              <a:rPr lang="sv-SE" sz="3600" dirty="0">
                <a:cs typeface="Calibri Light"/>
              </a:rPr>
              <a:t>Hud-</a:t>
            </a:r>
            <a:br>
              <a:rPr lang="sv-SE" sz="3600" dirty="0">
                <a:cs typeface="Calibri Light"/>
              </a:rPr>
            </a:br>
            <a:r>
              <a:rPr lang="sv-SE" sz="3600" dirty="0">
                <a:cs typeface="Calibri Light"/>
              </a:rPr>
              <a:t>donation</a:t>
            </a:r>
          </a:p>
        </p:txBody>
      </p:sp>
      <p:sp>
        <p:nvSpPr>
          <p:cNvPr id="3" name="Platshållare för text 2">
            <a:extLst>
              <a:ext uri="{FF2B5EF4-FFF2-40B4-BE49-F238E27FC236}">
                <a16:creationId xmlns:a16="http://schemas.microsoft.com/office/drawing/2014/main" id="{595EE2D3-1FDD-40BC-9BFA-F9C330721DC6}"/>
              </a:ext>
            </a:extLst>
          </p:cNvPr>
          <p:cNvSpPr>
            <a:spLocks noGrp="1"/>
          </p:cNvSpPr>
          <p:nvPr>
            <p:ph type="body" sz="quarter" idx="11"/>
          </p:nvPr>
        </p:nvSpPr>
        <p:spPr>
          <a:xfrm>
            <a:off x="4638675" y="2024063"/>
            <a:ext cx="6975256" cy="2870200"/>
          </a:xfrm>
        </p:spPr>
        <p:txBody>
          <a:bodyPr lIns="91440" tIns="45720" rIns="91440" bIns="45720" anchor="ctr"/>
          <a:lstStyle/>
          <a:p>
            <a:r>
              <a:rPr lang="sv-SE" sz="2200" dirty="0">
                <a:cs typeface="Calibri"/>
              </a:rPr>
              <a:t>Donerad hud används som biologiskt förband vid svåra brännskador.</a:t>
            </a:r>
          </a:p>
          <a:p>
            <a:r>
              <a:rPr lang="sv-SE" sz="2200" dirty="0">
                <a:cs typeface="Calibri"/>
              </a:rPr>
              <a:t>Donerad hudvävnad minskar risken för infektion och </a:t>
            </a:r>
            <a:r>
              <a:rPr lang="sv-SE" sz="2200" dirty="0" err="1">
                <a:cs typeface="Calibri"/>
              </a:rPr>
              <a:t>hypertrof</a:t>
            </a:r>
            <a:r>
              <a:rPr lang="sv-SE" sz="2200" dirty="0">
                <a:cs typeface="Calibri"/>
              </a:rPr>
              <a:t> ärrbildning samt fungerar smärtlindrande. </a:t>
            </a:r>
          </a:p>
          <a:p>
            <a:r>
              <a:rPr lang="sv-SE" sz="2200" dirty="0">
                <a:cs typeface="Calibri"/>
              </a:rPr>
              <a:t>Behovet är av donerad hud är mycket stort. Många patienter kräver hud, vid upprepade tillfällen och  från flera donatorer. </a:t>
            </a:r>
          </a:p>
          <a:p>
            <a:r>
              <a:rPr lang="sv-SE" sz="2200" dirty="0">
                <a:cs typeface="Calibri"/>
              </a:rPr>
              <a:t>Om en katastrof inträffar, likt diskoteksbranden i Göteborg, töms tillgången omedelbart.</a:t>
            </a:r>
          </a:p>
        </p:txBody>
      </p:sp>
    </p:spTree>
    <p:extLst>
      <p:ext uri="{BB962C8B-B14F-4D97-AF65-F5344CB8AC3E}">
        <p14:creationId xmlns:p14="http://schemas.microsoft.com/office/powerpoint/2010/main" val="3276857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type="body" sz="quarter" idx="10"/>
          </p:nvPr>
        </p:nvSpPr>
        <p:spPr>
          <a:xfrm>
            <a:off x="744583" y="1562561"/>
            <a:ext cx="3448594" cy="3731180"/>
          </a:xfrm>
        </p:spPr>
        <p:txBody>
          <a:bodyPr lIns="91440" tIns="45720" rIns="91440" bIns="45720" anchor="ctr"/>
          <a:lstStyle/>
          <a:p>
            <a:r>
              <a:rPr lang="sv-SE" sz="3600" dirty="0">
                <a:cs typeface="Calibri Light"/>
              </a:rPr>
              <a:t>Hjärtklaffar </a:t>
            </a:r>
            <a:br>
              <a:rPr lang="sv-SE" sz="3600" dirty="0">
                <a:cs typeface="Calibri Light"/>
              </a:rPr>
            </a:br>
            <a:r>
              <a:rPr lang="sv-SE" sz="3600" dirty="0">
                <a:cs typeface="Calibri Light"/>
              </a:rPr>
              <a:t>till barn</a:t>
            </a:r>
          </a:p>
        </p:txBody>
      </p:sp>
      <p:sp>
        <p:nvSpPr>
          <p:cNvPr id="3" name="Platshållare för text 2">
            <a:extLst>
              <a:ext uri="{FF2B5EF4-FFF2-40B4-BE49-F238E27FC236}">
                <a16:creationId xmlns:a16="http://schemas.microsoft.com/office/drawing/2014/main" id="{595EE2D3-1FDD-40BC-9BFA-F9C330721DC6}"/>
              </a:ext>
            </a:extLst>
          </p:cNvPr>
          <p:cNvSpPr>
            <a:spLocks noGrp="1"/>
          </p:cNvSpPr>
          <p:nvPr>
            <p:ph type="body" sz="quarter" idx="11"/>
          </p:nvPr>
        </p:nvSpPr>
        <p:spPr>
          <a:xfrm>
            <a:off x="4638675" y="2024063"/>
            <a:ext cx="6292084" cy="2870200"/>
          </a:xfrm>
        </p:spPr>
        <p:txBody>
          <a:bodyPr lIns="91440" tIns="45720" rIns="91440" bIns="45720" anchor="ctr"/>
          <a:lstStyle/>
          <a:p>
            <a:r>
              <a:rPr lang="sv-SE" dirty="0">
                <a:cs typeface="Calibri"/>
              </a:rPr>
              <a:t>Viktigt med tillvaratagande då barn upprepade gånger behöver byta klaffar eftersom klaffarna ej växer med barnet samt blir förkalkade</a:t>
            </a:r>
          </a:p>
          <a:p>
            <a:r>
              <a:rPr lang="sv-SE" dirty="0">
                <a:cs typeface="Calibri"/>
              </a:rPr>
              <a:t>Stort behov men bristande tillgång</a:t>
            </a:r>
          </a:p>
          <a:p>
            <a:r>
              <a:rPr lang="sv-SE" dirty="0">
                <a:cs typeface="Calibri"/>
              </a:rPr>
              <a:t>Tillvaratagandet ser olika ut i regionerna</a:t>
            </a:r>
          </a:p>
        </p:txBody>
      </p:sp>
    </p:spTree>
    <p:extLst>
      <p:ext uri="{BB962C8B-B14F-4D97-AF65-F5344CB8AC3E}">
        <p14:creationId xmlns:p14="http://schemas.microsoft.com/office/powerpoint/2010/main" val="3982746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type="body" sz="quarter" idx="10"/>
          </p:nvPr>
        </p:nvSpPr>
        <p:spPr>
          <a:xfrm>
            <a:off x="310341" y="1019003"/>
            <a:ext cx="3814354" cy="4756934"/>
          </a:xfrm>
        </p:spPr>
        <p:txBody>
          <a:bodyPr lIns="91440" tIns="45720" rIns="91440" bIns="45720" anchor="ctr"/>
          <a:lstStyle/>
          <a:p>
            <a:r>
              <a:rPr lang="sv-SE" sz="3600" dirty="0">
                <a:cs typeface="Calibri Light"/>
              </a:rPr>
              <a:t>Vävnads-</a:t>
            </a:r>
            <a:br>
              <a:rPr lang="sv-SE" sz="3600" dirty="0">
                <a:cs typeface="Calibri Light"/>
              </a:rPr>
            </a:br>
            <a:r>
              <a:rPr lang="sv-SE" sz="3600" dirty="0">
                <a:cs typeface="Calibri Light"/>
              </a:rPr>
              <a:t>donation </a:t>
            </a:r>
            <a:br>
              <a:rPr lang="sv-SE" sz="3600" dirty="0">
                <a:cs typeface="Calibri Light"/>
              </a:rPr>
            </a:br>
            <a:r>
              <a:rPr lang="sv-SE" sz="3600" dirty="0">
                <a:cs typeface="Calibri Light"/>
              </a:rPr>
              <a:t>i Region </a:t>
            </a:r>
            <a:br>
              <a:rPr lang="sv-SE" sz="3600" dirty="0">
                <a:cs typeface="Calibri Light"/>
              </a:rPr>
            </a:br>
            <a:r>
              <a:rPr lang="sv-SE" sz="3600" dirty="0">
                <a:cs typeface="Calibri Light"/>
              </a:rPr>
              <a:t>Stockholm</a:t>
            </a:r>
          </a:p>
          <a:p>
            <a:endParaRPr lang="sv-SE" sz="3600" b="1" dirty="0">
              <a:solidFill>
                <a:schemeClr val="accent4"/>
              </a:solidFill>
              <a:cs typeface="Calibri Light"/>
            </a:endParaRPr>
          </a:p>
        </p:txBody>
      </p:sp>
      <p:sp>
        <p:nvSpPr>
          <p:cNvPr id="3" name="Platshållare för text 2">
            <a:extLst>
              <a:ext uri="{FF2B5EF4-FFF2-40B4-BE49-F238E27FC236}">
                <a16:creationId xmlns:a16="http://schemas.microsoft.com/office/drawing/2014/main" id="{595EE2D3-1FDD-40BC-9BFA-F9C330721DC6}"/>
              </a:ext>
            </a:extLst>
          </p:cNvPr>
          <p:cNvSpPr>
            <a:spLocks noGrp="1"/>
          </p:cNvSpPr>
          <p:nvPr>
            <p:ph type="body" sz="quarter" idx="11"/>
          </p:nvPr>
        </p:nvSpPr>
        <p:spPr>
          <a:xfrm>
            <a:off x="4579679" y="690937"/>
            <a:ext cx="6975256" cy="5476126"/>
          </a:xfrm>
        </p:spPr>
        <p:txBody>
          <a:bodyPr lIns="91440" tIns="45720" rIns="91440" bIns="45720" anchor="ctr"/>
          <a:lstStyle/>
          <a:p>
            <a:r>
              <a:rPr lang="sv-SE" sz="2000" dirty="0">
                <a:cs typeface="Calibri"/>
              </a:rPr>
              <a:t>Tänk på att även organdonatorer kan donera vävnad. Samtala därför alltid om både organ- och vävnadsdonation med närstående till donatorer på IVA. </a:t>
            </a:r>
          </a:p>
          <a:p>
            <a:r>
              <a:rPr lang="sv-SE" sz="2000" dirty="0">
                <a:cs typeface="Calibri"/>
              </a:rPr>
              <a:t>För övriga vävnadsdonatorer är det </a:t>
            </a:r>
            <a:r>
              <a:rPr lang="sv-SE" sz="2000" dirty="0" err="1">
                <a:cs typeface="Calibri"/>
              </a:rPr>
              <a:t>RDc’s</a:t>
            </a:r>
            <a:r>
              <a:rPr lang="sv-SE" sz="2000" dirty="0">
                <a:cs typeface="Calibri"/>
              </a:rPr>
              <a:t> personal (vävnadskoordinatorer) som utreder samtycke och medicinsk lämplighet. </a:t>
            </a:r>
          </a:p>
          <a:p>
            <a:r>
              <a:rPr lang="sv-SE" sz="2000" dirty="0">
                <a:cs typeface="Calibri"/>
              </a:rPr>
              <a:t>I Stockholm tillvaratas vävnad på fyra obduktionsenheter (Solna, Huddinge, Danderyd och </a:t>
            </a:r>
            <a:r>
              <a:rPr lang="sv-SE" sz="2000" dirty="0" err="1">
                <a:cs typeface="Calibri"/>
              </a:rPr>
              <a:t>SöS</a:t>
            </a:r>
            <a:r>
              <a:rPr lang="sv-SE" sz="2000" dirty="0">
                <a:cs typeface="Calibri"/>
              </a:rPr>
              <a:t>) av antingen </a:t>
            </a:r>
            <a:r>
              <a:rPr lang="sv-SE" sz="2000" dirty="0" err="1">
                <a:cs typeface="Calibri"/>
              </a:rPr>
              <a:t>RDc’s</a:t>
            </a:r>
            <a:r>
              <a:rPr lang="sv-SE" sz="2000" dirty="0">
                <a:cs typeface="Calibri"/>
              </a:rPr>
              <a:t> personal eller obduktionspersonal.  </a:t>
            </a:r>
          </a:p>
          <a:p>
            <a:r>
              <a:rPr lang="sv-SE" sz="2000" dirty="0">
                <a:cs typeface="Calibri"/>
              </a:rPr>
              <a:t>De vävnader som hittills tillvaratas i vår region är hud och ögonvävnad (ben från levande donatorer). </a:t>
            </a:r>
          </a:p>
        </p:txBody>
      </p:sp>
      <p:pic>
        <p:nvPicPr>
          <p:cNvPr id="5" name="Bild 4" descr="Stad med hel fyllning">
            <a:extLst>
              <a:ext uri="{FF2B5EF4-FFF2-40B4-BE49-F238E27FC236}">
                <a16:creationId xmlns:a16="http://schemas.microsoft.com/office/drawing/2014/main" id="{87FECE54-E208-6D31-B94E-FB7209D5B3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0295" y="4085896"/>
            <a:ext cx="914400" cy="914400"/>
          </a:xfrm>
          <a:prstGeom prst="rect">
            <a:avLst/>
          </a:prstGeom>
        </p:spPr>
      </p:pic>
    </p:spTree>
    <p:extLst>
      <p:ext uri="{BB962C8B-B14F-4D97-AF65-F5344CB8AC3E}">
        <p14:creationId xmlns:p14="http://schemas.microsoft.com/office/powerpoint/2010/main" val="3035836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A629D3-D2B3-FA63-7C61-7EA5DC24537F}"/>
              </a:ext>
            </a:extLst>
          </p:cNvPr>
          <p:cNvSpPr>
            <a:spLocks noGrp="1"/>
          </p:cNvSpPr>
          <p:nvPr>
            <p:ph type="title"/>
          </p:nvPr>
        </p:nvSpPr>
        <p:spPr>
          <a:xfrm>
            <a:off x="838200" y="360658"/>
            <a:ext cx="10515600" cy="1325563"/>
          </a:xfrm>
        </p:spPr>
        <p:txBody>
          <a:bodyPr/>
          <a:lstStyle/>
          <a:p>
            <a:r>
              <a:rPr lang="sv-SE" dirty="0"/>
              <a:t>Positiv utveckling kring vävnadsdonation i regionen</a:t>
            </a:r>
          </a:p>
        </p:txBody>
      </p:sp>
      <p:pic>
        <p:nvPicPr>
          <p:cNvPr id="5" name="Bildobjekt 4">
            <a:extLst>
              <a:ext uri="{FF2B5EF4-FFF2-40B4-BE49-F238E27FC236}">
                <a16:creationId xmlns:a16="http://schemas.microsoft.com/office/drawing/2014/main" id="{0A589299-2444-CCA3-966C-DF15F39AF3B4}"/>
              </a:ext>
            </a:extLst>
          </p:cNvPr>
          <p:cNvPicPr>
            <a:picLocks noChangeAspect="1"/>
          </p:cNvPicPr>
          <p:nvPr/>
        </p:nvPicPr>
        <p:blipFill>
          <a:blip r:embed="rId3"/>
          <a:stretch>
            <a:fillRect/>
          </a:stretch>
        </p:blipFill>
        <p:spPr>
          <a:xfrm>
            <a:off x="945930" y="1471447"/>
            <a:ext cx="10310649" cy="4361793"/>
          </a:xfrm>
          <a:prstGeom prst="rect">
            <a:avLst/>
          </a:prstGeom>
        </p:spPr>
      </p:pic>
    </p:spTree>
    <p:extLst>
      <p:ext uri="{BB962C8B-B14F-4D97-AF65-F5344CB8AC3E}">
        <p14:creationId xmlns:p14="http://schemas.microsoft.com/office/powerpoint/2010/main" val="1415026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F80096E-206E-5086-91A6-7BFE0D30CD07}"/>
              </a:ext>
            </a:extLst>
          </p:cNvPr>
          <p:cNvSpPr>
            <a:spLocks noGrp="1"/>
          </p:cNvSpPr>
          <p:nvPr>
            <p:ph type="body" sz="quarter" idx="11"/>
          </p:nvPr>
        </p:nvSpPr>
        <p:spPr/>
        <p:txBody>
          <a:bodyPr/>
          <a:lstStyle/>
          <a:p>
            <a:r>
              <a:rPr lang="sv-SE" dirty="0"/>
              <a:t>Donerad hud kan vara livräddande för patienter med exempelvis svåra brännskador, så även hjärtklaffar till barn med medfödda hjärtfel. </a:t>
            </a:r>
          </a:p>
          <a:p>
            <a:r>
              <a:rPr lang="sv-SE" dirty="0"/>
              <a:t>Nya hornhinnor kan förhindra blindhet eller kraftigt förbättras synen så att man t.ex. kan köra bil och arbeta igen.</a:t>
            </a:r>
          </a:p>
        </p:txBody>
      </p:sp>
      <p:pic>
        <p:nvPicPr>
          <p:cNvPr id="5" name="Bild 4" descr="Planta med hel fyllning">
            <a:extLst>
              <a:ext uri="{FF2B5EF4-FFF2-40B4-BE49-F238E27FC236}">
                <a16:creationId xmlns:a16="http://schemas.microsoft.com/office/drawing/2014/main" id="{88AC7038-9F98-00DA-7A80-906EE6F592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50276" y="2310962"/>
            <a:ext cx="2236076" cy="2236076"/>
          </a:xfrm>
          <a:prstGeom prst="rect">
            <a:avLst/>
          </a:prstGeom>
        </p:spPr>
      </p:pic>
    </p:spTree>
    <p:extLst>
      <p:ext uri="{BB962C8B-B14F-4D97-AF65-F5344CB8AC3E}">
        <p14:creationId xmlns:p14="http://schemas.microsoft.com/office/powerpoint/2010/main" val="1360041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skärmbild, design&#10;&#10;Automatiskt genererad beskrivning">
            <a:extLst>
              <a:ext uri="{FF2B5EF4-FFF2-40B4-BE49-F238E27FC236}">
                <a16:creationId xmlns:a16="http://schemas.microsoft.com/office/drawing/2014/main" id="{ED28812D-8500-04D5-132D-4D928B665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212" y="1335356"/>
            <a:ext cx="2678559" cy="3826512"/>
          </a:xfrm>
          <a:prstGeom prst="rect">
            <a:avLst/>
          </a:prstGeom>
        </p:spPr>
      </p:pic>
      <p:pic>
        <p:nvPicPr>
          <p:cNvPr id="6" name="Bildobjekt 5" descr="En bild som visar text, karta, skärmbild&#10;&#10;Automatiskt genererad beskrivning">
            <a:extLst>
              <a:ext uri="{FF2B5EF4-FFF2-40B4-BE49-F238E27FC236}">
                <a16:creationId xmlns:a16="http://schemas.microsoft.com/office/drawing/2014/main" id="{997AB8EA-D525-3AEE-5AA9-A3FBB5D41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066" y="1335356"/>
            <a:ext cx="2678559" cy="3832195"/>
          </a:xfrm>
          <a:prstGeom prst="rect">
            <a:avLst/>
          </a:prstGeom>
        </p:spPr>
      </p:pic>
    </p:spTree>
    <p:extLst>
      <p:ext uri="{BB962C8B-B14F-4D97-AF65-F5344CB8AC3E}">
        <p14:creationId xmlns:p14="http://schemas.microsoft.com/office/powerpoint/2010/main" val="4283527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266CBC-D902-5571-92E9-82029C17F6C8}"/>
              </a:ext>
            </a:extLst>
          </p:cNvPr>
          <p:cNvSpPr>
            <a:spLocks noGrp="1"/>
          </p:cNvSpPr>
          <p:nvPr>
            <p:ph type="title"/>
          </p:nvPr>
        </p:nvSpPr>
        <p:spPr>
          <a:xfrm>
            <a:off x="1223211" y="766762"/>
            <a:ext cx="10515600" cy="1325563"/>
          </a:xfrm>
        </p:spPr>
        <p:txBody>
          <a:bodyPr/>
          <a:lstStyle/>
          <a:p>
            <a:r>
              <a:rPr lang="sv-SE" sz="3200" b="1"/>
              <a:t>För mer information</a:t>
            </a:r>
            <a:r>
              <a:rPr lang="sv-SE"/>
              <a:t>:</a:t>
            </a:r>
            <a:endParaRPr lang="sv-SE" dirty="0"/>
          </a:p>
        </p:txBody>
      </p:sp>
      <p:sp>
        <p:nvSpPr>
          <p:cNvPr id="3" name="Platshållare för text 2">
            <a:extLst>
              <a:ext uri="{FF2B5EF4-FFF2-40B4-BE49-F238E27FC236}">
                <a16:creationId xmlns:a16="http://schemas.microsoft.com/office/drawing/2014/main" id="{8013EA72-B5D9-5148-85E8-3C1A48D24430}"/>
              </a:ext>
            </a:extLst>
          </p:cNvPr>
          <p:cNvSpPr>
            <a:spLocks noGrp="1"/>
          </p:cNvSpPr>
          <p:nvPr>
            <p:ph type="body" sz="quarter" idx="10"/>
          </p:nvPr>
        </p:nvSpPr>
        <p:spPr/>
        <p:txBody>
          <a:bodyPr/>
          <a:lstStyle/>
          <a:p>
            <a:pPr marL="457200" indent="-457200">
              <a:buFont typeface="Arial" panose="020B0604020202020204" pitchFamily="34" charset="0"/>
              <a:buChar char="•"/>
            </a:pPr>
            <a:r>
              <a:rPr lang="sv-SE" dirty="0"/>
              <a:t>Socialstyrelsen </a:t>
            </a:r>
            <a:r>
              <a:rPr lang="sv-SE" dirty="0">
                <a:solidFill>
                  <a:srgbClr val="D18F9D"/>
                </a:solidFill>
              </a:rPr>
              <a:t>- </a:t>
            </a:r>
            <a:r>
              <a:rPr lang="sv-SE" dirty="0">
                <a:solidFill>
                  <a:srgbClr val="D18F9D"/>
                </a:solidFill>
                <a:hlinkClick r:id="rId3">
                  <a:extLst>
                    <a:ext uri="{A12FA001-AC4F-418D-AE19-62706E023703}">
                      <ahyp:hlinkClr xmlns:ahyp="http://schemas.microsoft.com/office/drawing/2018/hyperlinkcolor" val="tx"/>
                    </a:ext>
                  </a:extLst>
                </a:hlinkClick>
              </a:rPr>
              <a:t>Organ- och vävnadsdonation - Socialstyrelsen</a:t>
            </a:r>
            <a:endParaRPr lang="sv-SE" dirty="0">
              <a:solidFill>
                <a:srgbClr val="D18F9D"/>
              </a:solidFill>
            </a:endParaRPr>
          </a:p>
          <a:p>
            <a:pPr marL="457200" indent="-457200">
              <a:buFont typeface="Arial" panose="020B0604020202020204" pitchFamily="34" charset="0"/>
              <a:buChar char="•"/>
            </a:pPr>
            <a:r>
              <a:rPr lang="sv-SE" dirty="0"/>
              <a:t>Vävnadsrådet </a:t>
            </a:r>
            <a:r>
              <a:rPr lang="sv-SE" dirty="0">
                <a:solidFill>
                  <a:srgbClr val="D18F9D"/>
                </a:solidFill>
              </a:rPr>
              <a:t>- </a:t>
            </a:r>
            <a:r>
              <a:rPr lang="sv-SE" dirty="0">
                <a:solidFill>
                  <a:srgbClr val="D18F9D"/>
                </a:solidFill>
                <a:hlinkClick r:id="rId4">
                  <a:extLst>
                    <a:ext uri="{A12FA001-AC4F-418D-AE19-62706E023703}">
                      <ahyp:hlinkClr xmlns:ahyp="http://schemas.microsoft.com/office/drawing/2018/hyperlinkcolor" val="tx"/>
                    </a:ext>
                  </a:extLst>
                </a:hlinkClick>
              </a:rPr>
              <a:t>Vävnadsrådet - Nationella rådet för organ, vävnader, celler och blod (vavnad.se)</a:t>
            </a:r>
            <a:endParaRPr lang="sv-SE" dirty="0">
              <a:solidFill>
                <a:srgbClr val="D18F9D"/>
              </a:solidFill>
            </a:endParaRPr>
          </a:p>
          <a:p>
            <a:pPr marL="457200" indent="-457200">
              <a:buFont typeface="Arial" panose="020B0604020202020204" pitchFamily="34" charset="0"/>
              <a:buChar char="•"/>
            </a:pPr>
            <a:r>
              <a:rPr lang="sv-SE" dirty="0"/>
              <a:t>Regionalt donationscentrum Stockholm </a:t>
            </a:r>
            <a:r>
              <a:rPr lang="sv-SE" dirty="0">
                <a:solidFill>
                  <a:srgbClr val="D18F9D"/>
                </a:solidFill>
                <a:hlinkClick r:id="rId5">
                  <a:extLst>
                    <a:ext uri="{A12FA001-AC4F-418D-AE19-62706E023703}">
                      <ahyp:hlinkClr xmlns:ahyp="http://schemas.microsoft.com/office/drawing/2018/hyperlinkcolor" val="tx"/>
                    </a:ext>
                  </a:extLst>
                </a:hlinkClick>
              </a:rPr>
              <a:t>Hem - </a:t>
            </a:r>
            <a:r>
              <a:rPr lang="sv-SE" dirty="0" err="1">
                <a:solidFill>
                  <a:srgbClr val="D18F9D"/>
                </a:solidFill>
                <a:hlinkClick r:id="rId5">
                  <a:extLst>
                    <a:ext uri="{A12FA001-AC4F-418D-AE19-62706E023703}">
                      <ahyp:hlinkClr xmlns:ahyp="http://schemas.microsoft.com/office/drawing/2018/hyperlinkcolor" val="tx"/>
                    </a:ext>
                  </a:extLst>
                </a:hlinkClick>
              </a:rPr>
              <a:t>RDc</a:t>
            </a:r>
            <a:r>
              <a:rPr lang="sv-SE" dirty="0">
                <a:solidFill>
                  <a:srgbClr val="D18F9D"/>
                </a:solidFill>
                <a:hlinkClick r:id="rId5">
                  <a:extLst>
                    <a:ext uri="{A12FA001-AC4F-418D-AE19-62706E023703}">
                      <ahyp:hlinkClr xmlns:ahyp="http://schemas.microsoft.com/office/drawing/2018/hyperlinkcolor" val="tx"/>
                    </a:ext>
                  </a:extLst>
                </a:hlinkClick>
              </a:rPr>
              <a:t> | Regionalt Donationscentrum</a:t>
            </a:r>
            <a:endParaRPr lang="sv-SE" dirty="0">
              <a:solidFill>
                <a:srgbClr val="D18F9D"/>
              </a:solidFill>
            </a:endParaRPr>
          </a:p>
          <a:p>
            <a:pPr marL="457200" indent="-457200">
              <a:buFont typeface="Arial" panose="020B0604020202020204" pitchFamily="34" charset="0"/>
              <a:buChar char="•"/>
            </a:pPr>
            <a:r>
              <a:rPr lang="sv-SE" dirty="0"/>
              <a:t>OFO Mellansverige - </a:t>
            </a:r>
            <a:r>
              <a:rPr lang="sv-SE" dirty="0">
                <a:solidFill>
                  <a:srgbClr val="D18F9D"/>
                </a:solidFill>
                <a:hlinkClick r:id="rId6">
                  <a:extLst>
                    <a:ext uri="{A12FA001-AC4F-418D-AE19-62706E023703}">
                      <ahyp:hlinkClr xmlns:ahyp="http://schemas.microsoft.com/office/drawing/2018/hyperlinkcolor" val="tx"/>
                    </a:ext>
                  </a:extLst>
                </a:hlinkClick>
              </a:rPr>
              <a:t>ofomellansverige.se</a:t>
            </a:r>
            <a:endParaRPr lang="sv-SE" dirty="0">
              <a:solidFill>
                <a:srgbClr val="D18F9D"/>
              </a:solidFill>
            </a:endParaRPr>
          </a:p>
          <a:p>
            <a:pPr marL="457200" indent="-457200">
              <a:buFont typeface="Arial" panose="020B0604020202020204" pitchFamily="34" charset="0"/>
              <a:buChar char="•"/>
            </a:pPr>
            <a:r>
              <a:rPr lang="sv-SE" dirty="0"/>
              <a:t>Filmer om</a:t>
            </a:r>
            <a:r>
              <a:rPr lang="sv-SE" dirty="0">
                <a:solidFill>
                  <a:srgbClr val="D18F9D"/>
                </a:solidFill>
              </a:rPr>
              <a:t> </a:t>
            </a:r>
            <a:r>
              <a:rPr lang="sv-SE" dirty="0">
                <a:solidFill>
                  <a:schemeClr val="accent4"/>
                </a:solidFill>
                <a:hlinkClick r:id="rId7">
                  <a:extLst>
                    <a:ext uri="{A12FA001-AC4F-418D-AE19-62706E023703}">
                      <ahyp:hlinkClr xmlns:ahyp="http://schemas.microsoft.com/office/drawing/2018/hyperlinkcolor" val="tx"/>
                    </a:ext>
                  </a:extLst>
                </a:hlinkClick>
              </a:rPr>
              <a:t>diagnosticering av död</a:t>
            </a:r>
            <a:endParaRPr lang="sv-SE" dirty="0">
              <a:solidFill>
                <a:schemeClr val="accent4"/>
              </a:solidFill>
            </a:endParaRPr>
          </a:p>
          <a:p>
            <a:pPr marL="457200" indent="-457200">
              <a:buFont typeface="Arial" panose="020B0604020202020204" pitchFamily="34" charset="0"/>
              <a:buChar char="•"/>
            </a:pPr>
            <a:endParaRPr lang="sv-SE" dirty="0">
              <a:solidFill>
                <a:srgbClr val="D18F9D"/>
              </a:solidFill>
            </a:endParaRPr>
          </a:p>
          <a:p>
            <a:pPr marL="457200" indent="-457200">
              <a:buFont typeface="Arial" panose="020B0604020202020204" pitchFamily="34" charset="0"/>
              <a:buChar char="•"/>
            </a:pPr>
            <a:endParaRPr lang="sv-SE" dirty="0"/>
          </a:p>
        </p:txBody>
      </p:sp>
    </p:spTree>
    <p:extLst>
      <p:ext uri="{BB962C8B-B14F-4D97-AF65-F5344CB8AC3E}">
        <p14:creationId xmlns:p14="http://schemas.microsoft.com/office/powerpoint/2010/main" val="4260762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55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FBA353C-109B-4F7A-BBE2-C0BFB203E78E}"/>
              </a:ext>
            </a:extLst>
          </p:cNvPr>
          <p:cNvSpPr>
            <a:spLocks noGrp="1"/>
          </p:cNvSpPr>
          <p:nvPr>
            <p:ph type="body" sz="quarter" idx="10"/>
          </p:nvPr>
        </p:nvSpPr>
        <p:spPr>
          <a:xfrm>
            <a:off x="1269722" y="1238567"/>
            <a:ext cx="2864128" cy="2878138"/>
          </a:xfrm>
        </p:spPr>
        <p:txBody>
          <a:bodyPr lIns="91440" tIns="45720" rIns="91440" bIns="45720" anchor="ctr"/>
          <a:lstStyle/>
          <a:p>
            <a:r>
              <a:rPr lang="sv-SE" sz="3200" dirty="0">
                <a:ea typeface="Calibri Light"/>
                <a:cs typeface="Calibri Light"/>
              </a:rPr>
              <a:t>Hur ser donations-</a:t>
            </a:r>
            <a:br>
              <a:rPr lang="sv-SE" sz="3200" dirty="0">
                <a:ea typeface="Calibri Light"/>
                <a:cs typeface="Calibri Light"/>
              </a:rPr>
            </a:br>
            <a:r>
              <a:rPr lang="sv-SE" sz="3200" dirty="0">
                <a:ea typeface="Calibri Light"/>
                <a:cs typeface="Calibri Light"/>
              </a:rPr>
              <a:t>viljan ut?</a:t>
            </a:r>
          </a:p>
        </p:txBody>
      </p:sp>
      <p:sp>
        <p:nvSpPr>
          <p:cNvPr id="3" name="Platshållare för text 2">
            <a:extLst>
              <a:ext uri="{FF2B5EF4-FFF2-40B4-BE49-F238E27FC236}">
                <a16:creationId xmlns:a16="http://schemas.microsoft.com/office/drawing/2014/main" id="{595EE2D3-1FDD-40BC-9BFA-F9C330721DC6}"/>
              </a:ext>
            </a:extLst>
          </p:cNvPr>
          <p:cNvSpPr>
            <a:spLocks noGrp="1"/>
          </p:cNvSpPr>
          <p:nvPr>
            <p:ph type="body" sz="quarter" idx="11"/>
          </p:nvPr>
        </p:nvSpPr>
        <p:spPr>
          <a:xfrm>
            <a:off x="4638675" y="1140143"/>
            <a:ext cx="6369685" cy="4770120"/>
          </a:xfrm>
        </p:spPr>
        <p:txBody>
          <a:bodyPr lIns="91440" tIns="45720" rIns="91440" bIns="45720" anchor="ctr"/>
          <a:lstStyle/>
          <a:p>
            <a:r>
              <a:rPr lang="sv-SE" dirty="0">
                <a:ea typeface="Calibri" panose="020F0502020204030204"/>
                <a:cs typeface="Calibri" panose="020F0502020204030204"/>
              </a:rPr>
              <a:t>Hög donationsvilja i Sverige </a:t>
            </a:r>
          </a:p>
          <a:p>
            <a:r>
              <a:rPr lang="sv-SE" dirty="0">
                <a:ea typeface="Calibri" panose="020F0502020204030204"/>
                <a:cs typeface="Calibri" panose="020F0502020204030204"/>
              </a:rPr>
              <a:t>80-85 procent uppger att dom </a:t>
            </a:r>
            <a:br>
              <a:rPr lang="sv-SE" dirty="0">
                <a:ea typeface="Calibri" panose="020F0502020204030204"/>
                <a:cs typeface="Calibri" panose="020F0502020204030204"/>
              </a:rPr>
            </a:br>
            <a:r>
              <a:rPr lang="sv-SE" dirty="0">
                <a:ea typeface="Calibri" panose="020F0502020204030204"/>
                <a:cs typeface="Calibri" panose="020F0502020204030204"/>
              </a:rPr>
              <a:t>är villiga att donera </a:t>
            </a:r>
          </a:p>
          <a:p>
            <a:r>
              <a:rPr lang="sv-SE" dirty="0">
                <a:ea typeface="Calibri" panose="020F0502020204030204"/>
                <a:cs typeface="Calibri" panose="020F0502020204030204"/>
              </a:rPr>
              <a:t>Dessvärre är vi inte så bra på att </a:t>
            </a:r>
            <a:br>
              <a:rPr lang="sv-SE" dirty="0">
                <a:ea typeface="Calibri" panose="020F0502020204030204"/>
                <a:cs typeface="Calibri" panose="020F0502020204030204"/>
              </a:rPr>
            </a:br>
            <a:r>
              <a:rPr lang="sv-SE" dirty="0">
                <a:ea typeface="Calibri" panose="020F0502020204030204"/>
                <a:cs typeface="Calibri" panose="020F0502020204030204"/>
              </a:rPr>
              <a:t>förmedla vår inställning till donation</a:t>
            </a:r>
          </a:p>
        </p:txBody>
      </p:sp>
      <p:pic>
        <p:nvPicPr>
          <p:cNvPr id="5" name="Bild 4" descr="Ambitioner med hel fyllning">
            <a:extLst>
              <a:ext uri="{FF2B5EF4-FFF2-40B4-BE49-F238E27FC236}">
                <a16:creationId xmlns:a16="http://schemas.microsoft.com/office/drawing/2014/main" id="{5EA110F8-B4DB-5083-FD5C-59B4D619F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9375" y="3359467"/>
            <a:ext cx="1514475" cy="1514475"/>
          </a:xfrm>
          <a:prstGeom prst="rect">
            <a:avLst/>
          </a:prstGeom>
        </p:spPr>
      </p:pic>
    </p:spTree>
    <p:extLst>
      <p:ext uri="{BB962C8B-B14F-4D97-AF65-F5344CB8AC3E}">
        <p14:creationId xmlns:p14="http://schemas.microsoft.com/office/powerpoint/2010/main" val="259425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C50"/>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0106CEE-DF15-7BDE-D9C3-EADC87B862F1}"/>
              </a:ext>
            </a:extLst>
          </p:cNvPr>
          <p:cNvSpPr>
            <a:spLocks noGrp="1"/>
          </p:cNvSpPr>
          <p:nvPr>
            <p:ph type="body" sz="quarter" idx="11"/>
          </p:nvPr>
        </p:nvSpPr>
        <p:spPr>
          <a:xfrm>
            <a:off x="681534" y="1722656"/>
            <a:ext cx="3932044" cy="1711517"/>
          </a:xfrm>
        </p:spPr>
        <p:txBody>
          <a:bodyPr/>
          <a:lstStyle/>
          <a:p>
            <a:r>
              <a:rPr lang="sv-SE" b="0" dirty="0"/>
              <a:t>Vilka kan donera </a:t>
            </a:r>
            <a:br>
              <a:rPr lang="sv-SE" b="0" dirty="0"/>
            </a:br>
            <a:r>
              <a:rPr lang="sv-SE" b="0" dirty="0"/>
              <a:t>organ &amp; vävnader?</a:t>
            </a:r>
          </a:p>
        </p:txBody>
      </p:sp>
      <p:sp>
        <p:nvSpPr>
          <p:cNvPr id="6" name="textruta 5">
            <a:extLst>
              <a:ext uri="{FF2B5EF4-FFF2-40B4-BE49-F238E27FC236}">
                <a16:creationId xmlns:a16="http://schemas.microsoft.com/office/drawing/2014/main" id="{CB047F2A-D242-8A99-E603-EB6AB15324C0}"/>
              </a:ext>
            </a:extLst>
          </p:cNvPr>
          <p:cNvSpPr txBox="1"/>
          <p:nvPr/>
        </p:nvSpPr>
        <p:spPr>
          <a:xfrm>
            <a:off x="5489188" y="3183817"/>
            <a:ext cx="6094140" cy="369332"/>
          </a:xfrm>
          <a:prstGeom prst="rect">
            <a:avLst/>
          </a:prstGeom>
          <a:noFill/>
        </p:spPr>
        <p:txBody>
          <a:bodyPr wrap="square">
            <a:spAutoFit/>
          </a:bodyPr>
          <a:lstStyle/>
          <a:p>
            <a:r>
              <a:rPr lang="sv-SE" b="0" i="0">
                <a:solidFill>
                  <a:srgbClr val="000000"/>
                </a:solidFill>
                <a:effectLst/>
                <a:latin typeface="Times New Roman" panose="02020603050405020304" pitchFamily="18" charset="0"/>
              </a:rPr>
              <a:t> </a:t>
            </a:r>
            <a:endParaRPr lang="sv-SE"/>
          </a:p>
        </p:txBody>
      </p:sp>
      <p:graphicFrame>
        <p:nvGraphicFramePr>
          <p:cNvPr id="2" name="Diagram 1">
            <a:extLst>
              <a:ext uri="{FF2B5EF4-FFF2-40B4-BE49-F238E27FC236}">
                <a16:creationId xmlns:a16="http://schemas.microsoft.com/office/drawing/2014/main" id="{45419B80-912C-F22F-9960-1FED51055586}"/>
              </a:ext>
            </a:extLst>
          </p:cNvPr>
          <p:cNvGraphicFramePr/>
          <p:nvPr>
            <p:extLst>
              <p:ext uri="{D42A27DB-BD31-4B8C-83A1-F6EECF244321}">
                <p14:modId xmlns:p14="http://schemas.microsoft.com/office/powerpoint/2010/main" val="1415359281"/>
              </p:ext>
            </p:extLst>
          </p:nvPr>
        </p:nvGraphicFramePr>
        <p:xfrm>
          <a:off x="5489188" y="1333500"/>
          <a:ext cx="5474773"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73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D69BBF0-1B22-4DEE-9EBB-3C057EF25DF2}"/>
              </a:ext>
            </a:extLst>
          </p:cNvPr>
          <p:cNvSpPr>
            <a:spLocks noGrp="1"/>
          </p:cNvSpPr>
          <p:nvPr>
            <p:ph type="body" sz="quarter" idx="11"/>
          </p:nvPr>
        </p:nvSpPr>
        <p:spPr/>
        <p:txBody>
          <a:bodyPr lIns="91440" tIns="45720" rIns="91440" bIns="45720" anchor="ctr"/>
          <a:lstStyle/>
          <a:p>
            <a:r>
              <a:rPr lang="sv-SE" b="0" dirty="0"/>
              <a:t>Viktigt att göra </a:t>
            </a:r>
            <a:br>
              <a:rPr lang="sv-SE" b="0" dirty="0"/>
            </a:br>
            <a:r>
              <a:rPr lang="sv-SE" b="0" dirty="0"/>
              <a:t>sin vilja känd </a:t>
            </a:r>
            <a:endParaRPr lang="sv-SE" b="0" dirty="0">
              <a:ea typeface="Calibri Light"/>
              <a:cs typeface="Calibri Light"/>
            </a:endParaRPr>
          </a:p>
        </p:txBody>
      </p:sp>
      <p:sp>
        <p:nvSpPr>
          <p:cNvPr id="4" name="Platshållare för text 3">
            <a:extLst>
              <a:ext uri="{FF2B5EF4-FFF2-40B4-BE49-F238E27FC236}">
                <a16:creationId xmlns:a16="http://schemas.microsoft.com/office/drawing/2014/main" id="{CD8C6209-F417-4EB3-9261-97D447F982D4}"/>
              </a:ext>
            </a:extLst>
          </p:cNvPr>
          <p:cNvSpPr>
            <a:spLocks noGrp="1"/>
          </p:cNvSpPr>
          <p:nvPr>
            <p:ph type="body" sz="quarter" idx="12"/>
          </p:nvPr>
        </p:nvSpPr>
        <p:spPr/>
        <p:txBody>
          <a:bodyPr lIns="91440" tIns="45720" rIns="91440" bIns="45720" anchor="ctr"/>
          <a:lstStyle/>
          <a:p>
            <a:r>
              <a:rPr lang="sv-SE" b="0" dirty="0">
                <a:ea typeface="Calibri Light"/>
                <a:cs typeface="Calibri Light"/>
              </a:rPr>
              <a:t>Donationsregistret eller berätta </a:t>
            </a:r>
            <a:br>
              <a:rPr lang="sv-SE" b="0" dirty="0">
                <a:ea typeface="Calibri Light"/>
                <a:cs typeface="Calibri Light"/>
              </a:rPr>
            </a:br>
            <a:r>
              <a:rPr lang="sv-SE" b="0" dirty="0">
                <a:ea typeface="Calibri Light"/>
                <a:cs typeface="Calibri Light"/>
              </a:rPr>
              <a:t>för en närstående</a:t>
            </a:r>
            <a:endParaRPr lang="sv-SE" b="0" dirty="0"/>
          </a:p>
        </p:txBody>
      </p:sp>
      <p:pic>
        <p:nvPicPr>
          <p:cNvPr id="10" name="Bild 9" descr="Grupp med människor">
            <a:extLst>
              <a:ext uri="{FF2B5EF4-FFF2-40B4-BE49-F238E27FC236}">
                <a16:creationId xmlns:a16="http://schemas.microsoft.com/office/drawing/2014/main" id="{F76FC640-4BA9-4322-B74D-D3ACA5FAF3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4859" y="620533"/>
            <a:ext cx="4214991" cy="4214991"/>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403094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B1EF416C-27B1-33F5-35DD-A508D9F4F43B}"/>
              </a:ext>
            </a:extLst>
          </p:cNvPr>
          <p:cNvSpPr txBox="1"/>
          <p:nvPr/>
        </p:nvSpPr>
        <p:spPr>
          <a:xfrm>
            <a:off x="419100" y="1143000"/>
            <a:ext cx="11353800"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0" i="0" u="none" strike="noStrike" kern="1200" cap="none" spc="0" normalizeH="0" baseline="0" noProof="0" dirty="0">
                <a:ln>
                  <a:noFill/>
                </a:ln>
                <a:solidFill>
                  <a:srgbClr val="1C2C50"/>
                </a:solidFill>
                <a:effectLst/>
                <a:uLnTx/>
                <a:uFillTx/>
                <a:latin typeface="Calibri Light"/>
                <a:ea typeface="+mn-ea"/>
                <a:cs typeface="+mn-cs"/>
              </a:rPr>
              <a:t>EN DONATOR KAN RÄDDA </a:t>
            </a:r>
            <a:br>
              <a:rPr kumimoji="0" lang="sv-SE" sz="4800" b="0" i="0" u="none" strike="noStrike" kern="1200" cap="none" spc="0" normalizeH="0" baseline="0" noProof="0" dirty="0">
                <a:ln>
                  <a:noFill/>
                </a:ln>
                <a:solidFill>
                  <a:srgbClr val="1C2C50"/>
                </a:solidFill>
                <a:effectLst/>
                <a:uLnTx/>
                <a:uFillTx/>
                <a:latin typeface="Calibri Light"/>
                <a:ea typeface="+mn-ea"/>
                <a:cs typeface="+mn-cs"/>
              </a:rPr>
            </a:br>
            <a:r>
              <a:rPr kumimoji="0" lang="sv-SE" sz="4800" b="0" i="0" u="none" strike="noStrike" kern="1200" cap="none" spc="0" normalizeH="0" baseline="0" noProof="0" dirty="0">
                <a:ln>
                  <a:noFill/>
                </a:ln>
                <a:solidFill>
                  <a:srgbClr val="1C2C50"/>
                </a:solidFill>
                <a:effectLst/>
                <a:uLnTx/>
                <a:uFillTx/>
                <a:latin typeface="Calibri Light"/>
                <a:ea typeface="+mn-ea"/>
                <a:cs typeface="+mn-cs"/>
              </a:rPr>
              <a:t>UPP TILL </a:t>
            </a:r>
            <a:r>
              <a:rPr kumimoji="0" lang="sv-SE" sz="6600" b="1" i="0" u="none" strike="noStrike" kern="1200" cap="none" spc="0" normalizeH="0" baseline="0" noProof="0" dirty="0">
                <a:ln>
                  <a:noFill/>
                </a:ln>
                <a:solidFill>
                  <a:srgbClr val="1C2C50"/>
                </a:solidFill>
                <a:effectLst/>
                <a:uLnTx/>
                <a:uFillTx/>
                <a:latin typeface="Calibri Light"/>
                <a:ea typeface="+mn-ea"/>
                <a:cs typeface="+mn-cs"/>
              </a:rPr>
              <a:t>8</a:t>
            </a:r>
            <a:r>
              <a:rPr kumimoji="0" lang="sv-SE" sz="5400" b="0" i="0" u="none" strike="noStrike" kern="1200" cap="none" spc="0" normalizeH="0" baseline="0" noProof="0" dirty="0">
                <a:ln>
                  <a:noFill/>
                </a:ln>
                <a:solidFill>
                  <a:srgbClr val="1C2C50"/>
                </a:solidFill>
                <a:effectLst/>
                <a:uLnTx/>
                <a:uFillTx/>
                <a:latin typeface="Calibri Light"/>
                <a:ea typeface="+mn-ea"/>
                <a:cs typeface="+mn-cs"/>
              </a:rPr>
              <a:t> </a:t>
            </a:r>
            <a:r>
              <a:rPr kumimoji="0" lang="sv-SE" sz="4800" b="0" i="0" u="none" strike="noStrike" kern="1200" cap="none" spc="0" normalizeH="0" baseline="0" noProof="0" dirty="0">
                <a:ln>
                  <a:noFill/>
                </a:ln>
                <a:solidFill>
                  <a:srgbClr val="1C2C50"/>
                </a:solidFill>
                <a:effectLst/>
                <a:uLnTx/>
                <a:uFillTx/>
                <a:latin typeface="Calibri Light"/>
                <a:ea typeface="+mn-ea"/>
                <a:cs typeface="+mn-cs"/>
              </a:rPr>
              <a:t>LIV</a:t>
            </a:r>
            <a:r>
              <a:rPr kumimoji="0" lang="sv-SE" sz="5400" b="0" i="0" u="none" strike="noStrike" kern="1200" cap="none" spc="0" normalizeH="0" baseline="0" noProof="0" dirty="0">
                <a:ln>
                  <a:noFill/>
                </a:ln>
                <a:solidFill>
                  <a:srgbClr val="1C2C50"/>
                </a:solidFill>
                <a:effectLst/>
                <a:uLnTx/>
                <a:uFillTx/>
                <a:latin typeface="Calibri Light"/>
                <a:ea typeface="+mn-ea"/>
                <a:cs typeface="+mn-cs"/>
              </a:rPr>
              <a:t> </a:t>
            </a:r>
            <a:endParaRPr kumimoji="0" lang="sv-SE" sz="1600" b="0" i="0" u="none" strike="noStrike" kern="1200" cap="none" spc="0" normalizeH="0" baseline="0" noProof="0" dirty="0">
              <a:ln>
                <a:noFill/>
              </a:ln>
              <a:solidFill>
                <a:srgbClr val="1C2C50"/>
              </a:solidFill>
              <a:effectLst/>
              <a:uLnTx/>
              <a:uFillTx/>
              <a:latin typeface="Calibri Light"/>
              <a:ea typeface="+mn-ea"/>
              <a:cs typeface="+mn-cs"/>
            </a:endParaRPr>
          </a:p>
        </p:txBody>
      </p:sp>
    </p:spTree>
    <p:extLst>
      <p:ext uri="{BB962C8B-B14F-4D97-AF65-F5344CB8AC3E}">
        <p14:creationId xmlns:p14="http://schemas.microsoft.com/office/powerpoint/2010/main" val="3776236257"/>
      </p:ext>
    </p:extLst>
  </p:cSld>
  <p:clrMapOvr>
    <a:masterClrMapping/>
  </p:clrMapOvr>
</p:sld>
</file>

<file path=ppt/theme/theme1.xml><?xml version="1.0" encoding="utf-8"?>
<a:theme xmlns:a="http://schemas.openxmlformats.org/drawingml/2006/main" name="FÖRSÄTTSBILDER">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XTBILD">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RUBRIK OCH PUNKTER">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FOTO STORT">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5.xml><?xml version="1.0" encoding="utf-8"?>
<a:theme xmlns:a="http://schemas.openxmlformats.org/drawingml/2006/main" name="TOM BILD">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flek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RDc • Grå och blå">
  <a:themeElements>
    <a:clrScheme name="RDc_Colors">
      <a:dk1>
        <a:srgbClr val="000000"/>
      </a:dk1>
      <a:lt1>
        <a:srgbClr val="FFFFFF"/>
      </a:lt1>
      <a:dk2>
        <a:srgbClr val="1C2C50"/>
      </a:dk2>
      <a:lt2>
        <a:srgbClr val="F5ACB8"/>
      </a:lt2>
      <a:accent1>
        <a:srgbClr val="F5ACB8"/>
      </a:accent1>
      <a:accent2>
        <a:srgbClr val="54565B"/>
      </a:accent2>
      <a:accent3>
        <a:srgbClr val="00ADD8"/>
      </a:accent3>
      <a:accent4>
        <a:srgbClr val="191919"/>
      </a:accent4>
      <a:accent5>
        <a:srgbClr val="95C11F"/>
      </a:accent5>
      <a:accent6>
        <a:srgbClr val="1C2C50"/>
      </a:accent6>
      <a:hlink>
        <a:srgbClr val="00ADD8"/>
      </a:hlink>
      <a:folHlink>
        <a:srgbClr val="45AC34"/>
      </a:folHlink>
    </a:clrScheme>
    <a:fontScheme name="RDc_Font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2-07 Skiss 01.potx" id="{E49467BE-50C2-438B-8B98-833EA28C7183}" vid="{995D6F8C-451A-43D5-9054-C80F5858B5C8}"/>
    </a:ext>
  </a:extLst>
</a:theme>
</file>

<file path=ppt/theme/theme18.xml><?xml version="1.0" encoding="utf-8"?>
<a:theme xmlns:a="http://schemas.openxmlformats.org/drawingml/2006/main" name="1_RDc • Grå och blå">
  <a:themeElements>
    <a:clrScheme name="RDc_Colors">
      <a:dk1>
        <a:srgbClr val="000000"/>
      </a:dk1>
      <a:lt1>
        <a:srgbClr val="FFFFFF"/>
      </a:lt1>
      <a:dk2>
        <a:srgbClr val="1C2C50"/>
      </a:dk2>
      <a:lt2>
        <a:srgbClr val="F5ACB8"/>
      </a:lt2>
      <a:accent1>
        <a:srgbClr val="F5ACB8"/>
      </a:accent1>
      <a:accent2>
        <a:srgbClr val="54565B"/>
      </a:accent2>
      <a:accent3>
        <a:srgbClr val="00ADD8"/>
      </a:accent3>
      <a:accent4>
        <a:srgbClr val="191919"/>
      </a:accent4>
      <a:accent5>
        <a:srgbClr val="95C11F"/>
      </a:accent5>
      <a:accent6>
        <a:srgbClr val="1C2C50"/>
      </a:accent6>
      <a:hlink>
        <a:srgbClr val="00ADD8"/>
      </a:hlink>
      <a:folHlink>
        <a:srgbClr val="45AC34"/>
      </a:folHlink>
    </a:clrScheme>
    <a:fontScheme name="RDc_Font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2-07 Skiss 01.potx" id="{E49467BE-50C2-438B-8B98-833EA28C7183}" vid="{995D6F8C-451A-43D5-9054-C80F5858B5C8}"/>
    </a:ext>
  </a:extLst>
</a:theme>
</file>

<file path=ppt/theme/theme19.xml><?xml version="1.0" encoding="utf-8"?>
<a:theme xmlns:a="http://schemas.openxmlformats.org/drawingml/2006/main" name="TEXT (V) - FOTO (H)">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UBRIK (V) PUNKTER (H)">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_TOM BILD">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ÄMFÖRANDE LISTOR">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VSNITTSINDELARE HJÄRTA">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VSNITTSINDELARE LUNGA">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VSNITTSINDELARE NJURAR">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FOTO STORT">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RUBRIK (V) IKON/BILD (H)">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RUBRIKBILD">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E0364020408AD45841B8CE6BA318243" ma:contentTypeVersion="16" ma:contentTypeDescription="Skapa ett nytt dokument." ma:contentTypeScope="" ma:versionID="d3fa3edf16d02a088b4cbf86ab2c2fa3">
  <xsd:schema xmlns:xsd="http://www.w3.org/2001/XMLSchema" xmlns:xs="http://www.w3.org/2001/XMLSchema" xmlns:p="http://schemas.microsoft.com/office/2006/metadata/properties" xmlns:ns3="8a1dde71-5e8f-4501-bf67-5fdb045c5dd8" xmlns:ns4="269f3ba9-f5b2-4163-b6e7-9ee9e1314a5c" targetNamespace="http://schemas.microsoft.com/office/2006/metadata/properties" ma:root="true" ma:fieldsID="23e13bd369342fcc23f8dce25e46c80c" ns3:_="" ns4:_="">
    <xsd:import namespace="8a1dde71-5e8f-4501-bf67-5fdb045c5dd8"/>
    <xsd:import namespace="269f3ba9-f5b2-4163-b6e7-9ee9e1314a5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dde71-5e8f-4501-bf67-5fdb045c5dd8"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9f3ba9-f5b2-4163-b6e7-9ee9e1314a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69f3ba9-f5b2-4163-b6e7-9ee9e1314a5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132C8A-AC5F-468E-BDD0-0C8893AE4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1dde71-5e8f-4501-bf67-5fdb045c5dd8"/>
    <ds:schemaRef ds:uri="269f3ba9-f5b2-4163-b6e7-9ee9e1314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76B877-98FE-47C3-A15C-32D6AF860361}">
  <ds:schemaRefs>
    <ds:schemaRef ds:uri="http://purl.org/dc/elements/1.1/"/>
    <ds:schemaRef ds:uri="8a1dde71-5e8f-4501-bf67-5fdb045c5dd8"/>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metadata/properties"/>
    <ds:schemaRef ds:uri="269f3ba9-f5b2-4163-b6e7-9ee9e1314a5c"/>
    <ds:schemaRef ds:uri="http://www.w3.org/XML/1998/namespace"/>
  </ds:schemaRefs>
</ds:datastoreItem>
</file>

<file path=customXml/itemProps3.xml><?xml version="1.0" encoding="utf-8"?>
<ds:datastoreItem xmlns:ds="http://schemas.openxmlformats.org/officeDocument/2006/customXml" ds:itemID="{F42C9D81-CDEE-42A5-A100-D002B84446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1137</TotalTime>
  <Words>4861</Words>
  <Application>Microsoft Office PowerPoint</Application>
  <PresentationFormat>Bredbild</PresentationFormat>
  <Paragraphs>447</Paragraphs>
  <Slides>57</Slides>
  <Notes>57</Notes>
  <HiddenSlides>0</HiddenSlides>
  <MMClips>1</MMClips>
  <ScaleCrop>false</ScaleCrop>
  <HeadingPairs>
    <vt:vector size="6" baseType="variant">
      <vt:variant>
        <vt:lpstr>Använt teckensnitt</vt:lpstr>
      </vt:variant>
      <vt:variant>
        <vt:i4>13</vt:i4>
      </vt:variant>
      <vt:variant>
        <vt:lpstr>Tema</vt:lpstr>
      </vt:variant>
      <vt:variant>
        <vt:i4>20</vt:i4>
      </vt:variant>
      <vt:variant>
        <vt:lpstr>Bildrubriker</vt:lpstr>
      </vt:variant>
      <vt:variant>
        <vt:i4>57</vt:i4>
      </vt:variant>
    </vt:vector>
  </HeadingPairs>
  <TitlesOfParts>
    <vt:vector size="90" baseType="lpstr">
      <vt:lpstr>Arial</vt:lpstr>
      <vt:lpstr>Arial,Sans-Serif</vt:lpstr>
      <vt:lpstr>Bookman Old Style</vt:lpstr>
      <vt:lpstr>Calibri</vt:lpstr>
      <vt:lpstr>Calibri Light</vt:lpstr>
      <vt:lpstr>Calibri,Sans-Serif</vt:lpstr>
      <vt:lpstr>Franklin Gothic Medium Cond</vt:lpstr>
      <vt:lpstr>Libre Franklin</vt:lpstr>
      <vt:lpstr>Lucida Calligraphy</vt:lpstr>
      <vt:lpstr>Times New Roman</vt:lpstr>
      <vt:lpstr>Trebuchet MS</vt:lpstr>
      <vt:lpstr>Wingdings</vt:lpstr>
      <vt:lpstr>Wingdings 2</vt:lpstr>
      <vt:lpstr>FÖRSÄTTSBILDER</vt:lpstr>
      <vt:lpstr>RUBRIK (V) PUNKTER (H)</vt:lpstr>
      <vt:lpstr>JÄMFÖRANDE LISTOR</vt:lpstr>
      <vt:lpstr>AVSNITTSINDELARE HJÄRTA</vt:lpstr>
      <vt:lpstr>AVSNITTSINDELARE LUNGA</vt:lpstr>
      <vt:lpstr>AVSNITTSINDELARE NJURAR</vt:lpstr>
      <vt:lpstr>FOTO STORT</vt:lpstr>
      <vt:lpstr>RUBRIK (V) IKON/BILD (H)</vt:lpstr>
      <vt:lpstr>RUBRIKBILD</vt:lpstr>
      <vt:lpstr>TEXTBILD</vt:lpstr>
      <vt:lpstr>RUBRIK OCH PUNKTER</vt:lpstr>
      <vt:lpstr>Anpassad formgivning</vt:lpstr>
      <vt:lpstr>4_FOTO STORT</vt:lpstr>
      <vt:lpstr>HDOfficeLightV0</vt:lpstr>
      <vt:lpstr>TOM BILD</vt:lpstr>
      <vt:lpstr>1_Office-tema</vt:lpstr>
      <vt:lpstr>RDc • Grå och blå</vt:lpstr>
      <vt:lpstr>1_RDc • Grå och blå</vt:lpstr>
      <vt:lpstr>TEXT (V) - FOTO (H)</vt:lpstr>
      <vt:lpstr>1_TOM BILD</vt:lpstr>
      <vt:lpstr>PowerPoint-presentation</vt:lpstr>
      <vt:lpstr>PowerPoint-presentation</vt:lpstr>
      <vt:lpstr>PowerPoint-presentation</vt:lpstr>
      <vt:lpstr>Utan  donation  ingen  transplantation</vt:lpstr>
      <vt:lpstr>PowerPoint-presentation</vt:lpstr>
      <vt:lpstr>PowerPoint-presentation</vt:lpstr>
      <vt:lpstr>PowerPoint-presentation</vt:lpstr>
      <vt:lpstr>PowerPoint-presentation</vt:lpstr>
      <vt:lpstr>PowerPoint-presentation</vt:lpstr>
      <vt:lpstr>Just nu står 719 personer på väntelistan i Sverige</vt:lpstr>
      <vt:lpstr>PowerPoint-presentation</vt:lpstr>
      <vt:lpstr>Antal donatorer i Sverige t.o.m. 30 september 2023</vt:lpstr>
      <vt:lpstr>Antal donatorer i sjukvårdsregion Stockholm-Gotland t.o.m. 30 sept 2023 </vt:lpstr>
      <vt:lpstr>PowerPoint-presentation</vt:lpstr>
      <vt:lpstr>PowerPoint-presentation</vt:lpstr>
      <vt:lpstr>PowerPoint-presentation</vt:lpstr>
      <vt:lpstr>PowerPoint-presentation</vt:lpstr>
      <vt:lpstr>PowerPoint-presentation</vt:lpstr>
      <vt:lpstr>PowerPoint-presentation</vt:lpstr>
      <vt:lpstr>Dödsorsaker donatorer  i Stockholm &amp; Gotland samt Mellansverige 2010-2022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Donation ska utgå från den enskildes inställning till donation  Donation är möjligt om: _______________________________________________________</vt:lpstr>
      <vt:lpstr>Donation ska utgå från den enskildes inställning till donation  Donation är INTE möjligt om: _______________________________________________________________</vt:lpstr>
      <vt:lpstr>PowerPoint-presentation</vt:lpstr>
      <vt:lpstr>PowerPoint-presentation</vt:lpstr>
      <vt:lpstr>DBD Donation after brain death  eller på svenska Donation efter död orsakad av primär hjärnskada</vt:lpstr>
      <vt:lpstr>Donationsprocessen DBD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Vävnader som kan doneras</vt:lpstr>
      <vt:lpstr>PowerPoint-presentation</vt:lpstr>
      <vt:lpstr>PowerPoint-presentation</vt:lpstr>
      <vt:lpstr>PowerPoint-presentation</vt:lpstr>
      <vt:lpstr>PowerPoint-presentation</vt:lpstr>
      <vt:lpstr>Positiv utveckling kring vävnadsdonation i regionen</vt:lpstr>
      <vt:lpstr>PowerPoint-presentation</vt:lpstr>
      <vt:lpstr>PowerPoint-presentation</vt:lpstr>
      <vt:lpstr>För mer information: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Linda Gyllström Krekula</dc:creator>
  <cp:lastModifiedBy>Linda Gyllström Krekula</cp:lastModifiedBy>
  <cp:revision>56</cp:revision>
  <cp:lastPrinted>2023-10-05T14:14:00Z</cp:lastPrinted>
  <dcterms:created xsi:type="dcterms:W3CDTF">2020-06-04T07:02:12Z</dcterms:created>
  <dcterms:modified xsi:type="dcterms:W3CDTF">2023-10-05T14:49:26Z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0x010100BE0364020408AD45841B8CE6BA318243</vt:lpwstr>
  </property>
  <property fmtid="{D5CDD505-2E9C-101B-9397-08002B2CF9AE}" pid="3" name="MediaServiceImageTags">
    <vt:lpwstr/>
  </property>
</Properties>
</file>